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256" r:id="rId2"/>
    <p:sldId id="350" r:id="rId3"/>
    <p:sldId id="316" r:id="rId4"/>
    <p:sldId id="411" r:id="rId5"/>
    <p:sldId id="389" r:id="rId6"/>
    <p:sldId id="391" r:id="rId7"/>
    <p:sldId id="392" r:id="rId8"/>
    <p:sldId id="393" r:id="rId9"/>
    <p:sldId id="319" r:id="rId10"/>
    <p:sldId id="394" r:id="rId11"/>
    <p:sldId id="395" r:id="rId12"/>
    <p:sldId id="365" r:id="rId13"/>
    <p:sldId id="388" r:id="rId14"/>
    <p:sldId id="354" r:id="rId15"/>
    <p:sldId id="414" r:id="rId16"/>
    <p:sldId id="396" r:id="rId17"/>
    <p:sldId id="455" r:id="rId18"/>
    <p:sldId id="456" r:id="rId19"/>
    <p:sldId id="359" r:id="rId20"/>
    <p:sldId id="397" r:id="rId21"/>
    <p:sldId id="398" r:id="rId22"/>
    <p:sldId id="457" r:id="rId23"/>
    <p:sldId id="366" r:id="rId24"/>
    <p:sldId id="399" r:id="rId25"/>
    <p:sldId id="416" r:id="rId26"/>
    <p:sldId id="417" r:id="rId27"/>
    <p:sldId id="418" r:id="rId28"/>
    <p:sldId id="419" r:id="rId29"/>
    <p:sldId id="442" r:id="rId30"/>
    <p:sldId id="421" r:id="rId31"/>
    <p:sldId id="423" r:id="rId32"/>
    <p:sldId id="424" r:id="rId33"/>
    <p:sldId id="425" r:id="rId34"/>
    <p:sldId id="426" r:id="rId35"/>
    <p:sldId id="427" r:id="rId36"/>
    <p:sldId id="452" r:id="rId37"/>
    <p:sldId id="444" r:id="rId38"/>
    <p:sldId id="445" r:id="rId39"/>
    <p:sldId id="446" r:id="rId40"/>
    <p:sldId id="447" r:id="rId41"/>
    <p:sldId id="448" r:id="rId42"/>
    <p:sldId id="449" r:id="rId43"/>
    <p:sldId id="450" r:id="rId44"/>
    <p:sldId id="451" r:id="rId45"/>
    <p:sldId id="370" r:id="rId46"/>
    <p:sldId id="329" r:id="rId47"/>
    <p:sldId id="428" r:id="rId48"/>
    <p:sldId id="326" r:id="rId49"/>
    <p:sldId id="374" r:id="rId50"/>
    <p:sldId id="429" r:id="rId51"/>
    <p:sldId id="436" r:id="rId52"/>
    <p:sldId id="437" r:id="rId53"/>
    <p:sldId id="438" r:id="rId54"/>
    <p:sldId id="439" r:id="rId55"/>
    <p:sldId id="440" r:id="rId56"/>
    <p:sldId id="441" r:id="rId57"/>
    <p:sldId id="405" r:id="rId58"/>
    <p:sldId id="407" r:id="rId59"/>
    <p:sldId id="408" r:id="rId60"/>
    <p:sldId id="258"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138">
          <p15:clr>
            <a:srgbClr val="A4A3A4"/>
          </p15:clr>
        </p15:guide>
        <p15:guide id="2" pos="5223">
          <p15:clr>
            <a:srgbClr val="A4A3A4"/>
          </p15:clr>
        </p15:guide>
        <p15:guide id="3" pos="28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545454"/>
    <a:srgbClr val="0A237A"/>
    <a:srgbClr val="091C5F"/>
    <a:srgbClr val="E37D16"/>
    <a:srgbClr val="E39E16"/>
    <a:srgbClr val="FF9E16"/>
    <a:srgbClr val="002463"/>
    <a:srgbClr val="163560"/>
    <a:srgbClr val="0033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19" autoAdjust="0"/>
    <p:restoredTop sz="94083" autoAdjust="0"/>
  </p:normalViewPr>
  <p:slideViewPr>
    <p:cSldViewPr snapToGrid="0">
      <p:cViewPr>
        <p:scale>
          <a:sx n="94" d="100"/>
          <a:sy n="94" d="100"/>
        </p:scale>
        <p:origin x="-312" y="-48"/>
      </p:cViewPr>
      <p:guideLst>
        <p:guide orient="horz" pos="4138"/>
        <p:guide pos="5223"/>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100" d="100"/>
          <a:sy n="100" d="100"/>
        </p:scale>
        <p:origin x="-4592" y="-104"/>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image" Target="../media/image20.png"/><Relationship Id="rId2" Type="http://schemas.openxmlformats.org/officeDocument/2006/relationships/image" Target="../media/image21.pn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image" Target="../media/image24.png"/><Relationship Id="rId2"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image" Target="../media/image20.png"/><Relationship Id="rId2"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image" Target="../media/image24.png"/><Relationship Id="rId2"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42650-6346-9C46-B64E-5292FED64677}"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F99453B9-503C-4A46-9970-D98A9F7FF4DC}">
      <dgm:prSet phldrT="[Text]"/>
      <dgm:spPr/>
      <dgm:t>
        <a:bodyPr/>
        <a:lstStyle/>
        <a:p>
          <a:r>
            <a:rPr lang="en-US" dirty="0" smtClean="0"/>
            <a:t>Siege Technologies</a:t>
          </a:r>
          <a:endParaRPr lang="en-US" dirty="0"/>
        </a:p>
      </dgm:t>
    </dgm:pt>
    <dgm:pt modelId="{EB531025-0EDD-914C-8ACE-D353285D18F7}" type="parTrans" cxnId="{31896213-0FA6-3F49-990F-B0CFB9361CB8}">
      <dgm:prSet/>
      <dgm:spPr/>
      <dgm:t>
        <a:bodyPr/>
        <a:lstStyle/>
        <a:p>
          <a:endParaRPr lang="en-US"/>
        </a:p>
      </dgm:t>
    </dgm:pt>
    <dgm:pt modelId="{8118E763-BABC-F145-86A7-CC7FEAE877E3}" type="sibTrans" cxnId="{31896213-0FA6-3F49-990F-B0CFB9361CB8}">
      <dgm:prSet/>
      <dgm:spPr/>
      <dgm:t>
        <a:bodyPr/>
        <a:lstStyle/>
        <a:p>
          <a:endParaRPr lang="en-US"/>
        </a:p>
      </dgm:t>
    </dgm:pt>
    <dgm:pt modelId="{E613249A-7E6C-1942-B53D-3FA4B65BE531}">
      <dgm:prSet phldrT="[Text]"/>
      <dgm:spPr/>
      <dgm:t>
        <a:bodyPr/>
        <a:lstStyle/>
        <a:p>
          <a:r>
            <a:rPr lang="en-US" dirty="0" smtClean="0"/>
            <a:t>Russ Fink</a:t>
          </a:r>
          <a:endParaRPr lang="en-US" dirty="0"/>
        </a:p>
      </dgm:t>
    </dgm:pt>
    <dgm:pt modelId="{309BF54D-F4F2-1441-9BE9-B688B12AEDD2}" type="parTrans" cxnId="{CE93189B-98FE-C44A-8437-658F9DEA555F}">
      <dgm:prSet/>
      <dgm:spPr/>
      <dgm:t>
        <a:bodyPr/>
        <a:lstStyle/>
        <a:p>
          <a:endParaRPr lang="en-US"/>
        </a:p>
      </dgm:t>
    </dgm:pt>
    <dgm:pt modelId="{07B23369-5C4D-B849-BCCE-1B69F7AC239F}" type="sibTrans" cxnId="{CE93189B-98FE-C44A-8437-658F9DEA555F}">
      <dgm:prSet/>
      <dgm:spPr/>
      <dgm:t>
        <a:bodyPr/>
        <a:lstStyle/>
        <a:p>
          <a:endParaRPr lang="en-US"/>
        </a:p>
      </dgm:t>
    </dgm:pt>
    <dgm:pt modelId="{356856DD-2C42-C842-AE20-6281CA3FFAAC}">
      <dgm:prSet phldrT="[Text]"/>
      <dgm:spPr/>
      <dgm:t>
        <a:bodyPr/>
        <a:lstStyle/>
        <a:p>
          <a:r>
            <a:rPr lang="en-US" dirty="0" smtClean="0"/>
            <a:t>Connor Daly</a:t>
          </a:r>
          <a:endParaRPr lang="en-US" dirty="0"/>
        </a:p>
      </dgm:t>
    </dgm:pt>
    <dgm:pt modelId="{85198C38-D173-604B-88B2-919A65C70DF6}" type="parTrans" cxnId="{FA544E04-76CF-F943-B42A-DBA555A3A42D}">
      <dgm:prSet/>
      <dgm:spPr/>
      <dgm:t>
        <a:bodyPr/>
        <a:lstStyle/>
        <a:p>
          <a:endParaRPr lang="en-US"/>
        </a:p>
      </dgm:t>
    </dgm:pt>
    <dgm:pt modelId="{1B94720D-87B4-1D47-94A9-85CA3B0B67B2}" type="sibTrans" cxnId="{FA544E04-76CF-F943-B42A-DBA555A3A42D}">
      <dgm:prSet/>
      <dgm:spPr/>
      <dgm:t>
        <a:bodyPr/>
        <a:lstStyle/>
        <a:p>
          <a:endParaRPr lang="en-US"/>
        </a:p>
      </dgm:t>
    </dgm:pt>
    <dgm:pt modelId="{A77654CB-5927-C140-BFC5-C702B4A52F8F}">
      <dgm:prSet phldrT="[Text]"/>
      <dgm:spPr/>
      <dgm:t>
        <a:bodyPr/>
        <a:lstStyle/>
        <a:p>
          <a:r>
            <a:rPr lang="en-US" dirty="0" smtClean="0"/>
            <a:t>Star Labs</a:t>
          </a:r>
          <a:endParaRPr lang="en-US" dirty="0"/>
        </a:p>
      </dgm:t>
    </dgm:pt>
    <dgm:pt modelId="{A208286D-8792-FC4E-AE38-44707B63E305}" type="parTrans" cxnId="{9BF3E0E9-4ADF-104F-99A4-2B47EF65CB52}">
      <dgm:prSet/>
      <dgm:spPr/>
      <dgm:t>
        <a:bodyPr/>
        <a:lstStyle/>
        <a:p>
          <a:endParaRPr lang="en-US"/>
        </a:p>
      </dgm:t>
    </dgm:pt>
    <dgm:pt modelId="{09A87704-D859-8140-B6D0-6A0412376D59}" type="sibTrans" cxnId="{9BF3E0E9-4ADF-104F-99A4-2B47EF65CB52}">
      <dgm:prSet/>
      <dgm:spPr/>
      <dgm:t>
        <a:bodyPr/>
        <a:lstStyle/>
        <a:p>
          <a:endParaRPr lang="en-US"/>
        </a:p>
      </dgm:t>
    </dgm:pt>
    <dgm:pt modelId="{FD268D9B-736F-4944-8DA8-F2B87F5D91FD}">
      <dgm:prSet phldrT="[Text]"/>
      <dgm:spPr/>
      <dgm:t>
        <a:bodyPr/>
        <a:lstStyle/>
        <a:p>
          <a:r>
            <a:rPr lang="en-US" dirty="0" smtClean="0"/>
            <a:t>Nate Reller</a:t>
          </a:r>
          <a:endParaRPr lang="en-US" dirty="0"/>
        </a:p>
      </dgm:t>
    </dgm:pt>
    <dgm:pt modelId="{90A88016-1A2B-9042-9453-13F1F94E48DA}" type="parTrans" cxnId="{DA6A2F45-40D4-CC44-9A5F-F3E2C8BC00B1}">
      <dgm:prSet/>
      <dgm:spPr/>
      <dgm:t>
        <a:bodyPr/>
        <a:lstStyle/>
        <a:p>
          <a:endParaRPr lang="en-US"/>
        </a:p>
      </dgm:t>
    </dgm:pt>
    <dgm:pt modelId="{0A3FD446-CD6C-044E-A6EB-7E8E75D23910}" type="sibTrans" cxnId="{DA6A2F45-40D4-CC44-9A5F-F3E2C8BC00B1}">
      <dgm:prSet/>
      <dgm:spPr/>
      <dgm:t>
        <a:bodyPr/>
        <a:lstStyle/>
        <a:p>
          <a:endParaRPr lang="en-US"/>
        </a:p>
      </dgm:t>
    </dgm:pt>
    <dgm:pt modelId="{C5FD63F9-D065-6840-AF67-79680888CF06}">
      <dgm:prSet phldrT="[Text]"/>
      <dgm:spPr/>
      <dgm:t>
        <a:bodyPr/>
        <a:lstStyle/>
        <a:p>
          <a:r>
            <a:rPr lang="en-US" dirty="0" smtClean="0"/>
            <a:t>Chris James</a:t>
          </a:r>
          <a:endParaRPr lang="en-US" dirty="0"/>
        </a:p>
      </dgm:t>
    </dgm:pt>
    <dgm:pt modelId="{421BB386-7C14-9B46-8B42-6C5BA3AB762D}" type="parTrans" cxnId="{FBB01BD0-A682-0740-AA20-E367CD3B7B38}">
      <dgm:prSet/>
      <dgm:spPr/>
      <dgm:t>
        <a:bodyPr/>
        <a:lstStyle/>
        <a:p>
          <a:endParaRPr lang="en-US"/>
        </a:p>
      </dgm:t>
    </dgm:pt>
    <dgm:pt modelId="{B87B79F6-DA1E-A740-A41B-580F448B82BE}" type="sibTrans" cxnId="{FBB01BD0-A682-0740-AA20-E367CD3B7B38}">
      <dgm:prSet/>
      <dgm:spPr/>
      <dgm:t>
        <a:bodyPr/>
        <a:lstStyle/>
        <a:p>
          <a:endParaRPr lang="en-US"/>
        </a:p>
      </dgm:t>
    </dgm:pt>
    <dgm:pt modelId="{1BCE73E9-E594-EA48-AE45-20D92C96ED6B}">
      <dgm:prSet/>
      <dgm:spPr/>
      <dgm:t>
        <a:bodyPr/>
        <a:lstStyle/>
        <a:p>
          <a:r>
            <a:rPr lang="en-US" dirty="0" smtClean="0"/>
            <a:t>Next Century</a:t>
          </a:r>
          <a:endParaRPr lang="en-US" dirty="0"/>
        </a:p>
      </dgm:t>
    </dgm:pt>
    <dgm:pt modelId="{4664A26D-1614-0446-9D15-40489DF9A9B1}" type="parTrans" cxnId="{D4DAAE21-D724-E44B-A41E-0AC4209A7278}">
      <dgm:prSet/>
      <dgm:spPr/>
      <dgm:t>
        <a:bodyPr/>
        <a:lstStyle/>
        <a:p>
          <a:endParaRPr lang="en-US"/>
        </a:p>
      </dgm:t>
    </dgm:pt>
    <dgm:pt modelId="{E6D1ED58-8621-EB47-ADC9-415345E74B37}" type="sibTrans" cxnId="{D4DAAE21-D724-E44B-A41E-0AC4209A7278}">
      <dgm:prSet/>
      <dgm:spPr/>
      <dgm:t>
        <a:bodyPr/>
        <a:lstStyle/>
        <a:p>
          <a:endParaRPr lang="en-US"/>
        </a:p>
      </dgm:t>
    </dgm:pt>
    <dgm:pt modelId="{19D886F0-3F45-E543-8AD2-D122548938A2}">
      <dgm:prSet/>
      <dgm:spPr/>
      <dgm:t>
        <a:bodyPr/>
        <a:lstStyle/>
        <a:p>
          <a:r>
            <a:rPr lang="en-US" dirty="0" smtClean="0"/>
            <a:t>Jamie Castle</a:t>
          </a:r>
          <a:endParaRPr lang="en-US" dirty="0"/>
        </a:p>
      </dgm:t>
    </dgm:pt>
    <dgm:pt modelId="{D5215521-3EFE-744A-B9D5-0D0227FC1197}" type="parTrans" cxnId="{5D59876E-2958-BD4D-9ACB-BAA67F2F5867}">
      <dgm:prSet/>
      <dgm:spPr/>
      <dgm:t>
        <a:bodyPr/>
        <a:lstStyle/>
        <a:p>
          <a:endParaRPr lang="en-US"/>
        </a:p>
      </dgm:t>
    </dgm:pt>
    <dgm:pt modelId="{28A44D5E-590B-6640-8700-BE457FF797F8}" type="sibTrans" cxnId="{5D59876E-2958-BD4D-9ACB-BAA67F2F5867}">
      <dgm:prSet/>
      <dgm:spPr/>
      <dgm:t>
        <a:bodyPr/>
        <a:lstStyle/>
        <a:p>
          <a:endParaRPr lang="en-US"/>
        </a:p>
      </dgm:t>
    </dgm:pt>
    <dgm:pt modelId="{E542A80E-736B-D54D-85D1-8329252940B5}">
      <dgm:prSet/>
      <dgm:spPr/>
      <dgm:t>
        <a:bodyPr/>
        <a:lstStyle/>
        <a:p>
          <a:r>
            <a:rPr lang="en-US" dirty="0" smtClean="0"/>
            <a:t>Kevin Chiou</a:t>
          </a:r>
          <a:endParaRPr lang="en-US" dirty="0"/>
        </a:p>
      </dgm:t>
    </dgm:pt>
    <dgm:pt modelId="{DB504EEF-816A-8E4B-8CEC-24DE302110E7}" type="parTrans" cxnId="{ECEC6E9D-150C-184B-8AD6-AC096716E377}">
      <dgm:prSet/>
      <dgm:spPr/>
      <dgm:t>
        <a:bodyPr/>
        <a:lstStyle/>
        <a:p>
          <a:endParaRPr lang="en-US"/>
        </a:p>
      </dgm:t>
    </dgm:pt>
    <dgm:pt modelId="{10695C31-220C-8044-86D5-200FBD3F51AC}" type="sibTrans" cxnId="{ECEC6E9D-150C-184B-8AD6-AC096716E377}">
      <dgm:prSet/>
      <dgm:spPr/>
      <dgm:t>
        <a:bodyPr/>
        <a:lstStyle/>
        <a:p>
          <a:endParaRPr lang="en-US"/>
        </a:p>
      </dgm:t>
    </dgm:pt>
    <dgm:pt modelId="{8B818DEB-99FC-9B4F-96EC-FA9E71170887}">
      <dgm:prSet/>
      <dgm:spPr/>
      <dgm:t>
        <a:bodyPr/>
        <a:lstStyle/>
        <a:p>
          <a:r>
            <a:rPr lang="en-US" dirty="0" smtClean="0"/>
            <a:t>Raytheon</a:t>
          </a:r>
          <a:endParaRPr lang="en-US" dirty="0"/>
        </a:p>
      </dgm:t>
    </dgm:pt>
    <dgm:pt modelId="{13784B49-55A3-2B4A-A6B8-9561FAF7A544}" type="parTrans" cxnId="{ADEE09ED-9415-BD48-92B4-B8AD8C3CDEBF}">
      <dgm:prSet/>
      <dgm:spPr/>
      <dgm:t>
        <a:bodyPr/>
        <a:lstStyle/>
        <a:p>
          <a:endParaRPr lang="en-US"/>
        </a:p>
      </dgm:t>
    </dgm:pt>
    <dgm:pt modelId="{2A9FB6C5-AF04-824C-BA5E-5FCEE8464841}" type="sibTrans" cxnId="{ADEE09ED-9415-BD48-92B4-B8AD8C3CDEBF}">
      <dgm:prSet/>
      <dgm:spPr/>
      <dgm:t>
        <a:bodyPr/>
        <a:lstStyle/>
        <a:p>
          <a:endParaRPr lang="en-US"/>
        </a:p>
      </dgm:t>
    </dgm:pt>
    <dgm:pt modelId="{7AE70C6B-DA78-8B48-BD8E-B28E3FC68C0D}">
      <dgm:prSet/>
      <dgm:spPr/>
      <dgm:t>
        <a:bodyPr/>
        <a:lstStyle/>
        <a:p>
          <a:r>
            <a:rPr lang="en-US" dirty="0" smtClean="0"/>
            <a:t>Mike Toma</a:t>
          </a:r>
          <a:endParaRPr lang="en-US" dirty="0"/>
        </a:p>
      </dgm:t>
    </dgm:pt>
    <dgm:pt modelId="{C9FFA8B7-B4F5-0741-8BEA-0354F21CCFF1}" type="parTrans" cxnId="{ED02F04F-BF2A-6F48-A62E-080C69C04AD2}">
      <dgm:prSet/>
      <dgm:spPr/>
      <dgm:t>
        <a:bodyPr/>
        <a:lstStyle/>
        <a:p>
          <a:endParaRPr lang="en-US"/>
        </a:p>
      </dgm:t>
    </dgm:pt>
    <dgm:pt modelId="{F18FB29A-B795-1B42-81F4-BF16478740EC}" type="sibTrans" cxnId="{ED02F04F-BF2A-6F48-A62E-080C69C04AD2}">
      <dgm:prSet/>
      <dgm:spPr/>
      <dgm:t>
        <a:bodyPr/>
        <a:lstStyle/>
        <a:p>
          <a:endParaRPr lang="en-US"/>
        </a:p>
      </dgm:t>
    </dgm:pt>
    <dgm:pt modelId="{8AA5FEBA-F322-D74B-ABC3-FC64BB879DE4}">
      <dgm:prSet/>
      <dgm:spPr/>
      <dgm:t>
        <a:bodyPr/>
        <a:lstStyle/>
        <a:p>
          <a:r>
            <a:rPr lang="en-US" dirty="0" smtClean="0"/>
            <a:t>Laura Glendenning</a:t>
          </a:r>
          <a:endParaRPr lang="en-US" dirty="0"/>
        </a:p>
      </dgm:t>
    </dgm:pt>
    <dgm:pt modelId="{A04B7D83-F121-BF4C-8D6C-20B35AC8AE99}" type="parTrans" cxnId="{7B99EB77-A8FF-2349-AE05-392684A043CB}">
      <dgm:prSet/>
      <dgm:spPr/>
      <dgm:t>
        <a:bodyPr/>
        <a:lstStyle/>
        <a:p>
          <a:endParaRPr lang="en-US"/>
        </a:p>
      </dgm:t>
    </dgm:pt>
    <dgm:pt modelId="{FAC45B91-917F-FE4D-AA35-19BF3C0A24A2}" type="sibTrans" cxnId="{7B99EB77-A8FF-2349-AE05-392684A043CB}">
      <dgm:prSet/>
      <dgm:spPr/>
      <dgm:t>
        <a:bodyPr/>
        <a:lstStyle/>
        <a:p>
          <a:endParaRPr lang="en-US"/>
        </a:p>
      </dgm:t>
    </dgm:pt>
    <dgm:pt modelId="{44164C5B-4ED1-2840-B10C-F4D89E2FB2CD}" type="pres">
      <dgm:prSet presAssocID="{9C242650-6346-9C46-B64E-5292FED64677}" presName="diagram" presStyleCnt="0">
        <dgm:presLayoutVars>
          <dgm:chPref val="1"/>
          <dgm:dir/>
          <dgm:animOne val="branch"/>
          <dgm:animLvl val="lvl"/>
          <dgm:resizeHandles/>
        </dgm:presLayoutVars>
      </dgm:prSet>
      <dgm:spPr/>
      <dgm:t>
        <a:bodyPr/>
        <a:lstStyle/>
        <a:p>
          <a:endParaRPr lang="en-US"/>
        </a:p>
      </dgm:t>
    </dgm:pt>
    <dgm:pt modelId="{FC239568-6712-094B-89D7-BD07AB2230B2}" type="pres">
      <dgm:prSet presAssocID="{F99453B9-503C-4A46-9970-D98A9F7FF4DC}" presName="root" presStyleCnt="0"/>
      <dgm:spPr/>
    </dgm:pt>
    <dgm:pt modelId="{B698F519-A07C-F74B-B742-52F61A6762B3}" type="pres">
      <dgm:prSet presAssocID="{F99453B9-503C-4A46-9970-D98A9F7FF4DC}" presName="rootComposite" presStyleCnt="0"/>
      <dgm:spPr/>
    </dgm:pt>
    <dgm:pt modelId="{AAAFEA8B-0CFF-9D40-8C39-406A2CA0B65A}" type="pres">
      <dgm:prSet presAssocID="{F99453B9-503C-4A46-9970-D98A9F7FF4DC}" presName="rootText" presStyleLbl="node1" presStyleIdx="0" presStyleCnt="4"/>
      <dgm:spPr/>
      <dgm:t>
        <a:bodyPr/>
        <a:lstStyle/>
        <a:p>
          <a:endParaRPr lang="en-US"/>
        </a:p>
      </dgm:t>
    </dgm:pt>
    <dgm:pt modelId="{98EDB88A-E848-C845-AD08-9541CBED7B66}" type="pres">
      <dgm:prSet presAssocID="{F99453B9-503C-4A46-9970-D98A9F7FF4DC}" presName="rootConnector" presStyleLbl="node1" presStyleIdx="0" presStyleCnt="4"/>
      <dgm:spPr/>
      <dgm:t>
        <a:bodyPr/>
        <a:lstStyle/>
        <a:p>
          <a:endParaRPr lang="en-US"/>
        </a:p>
      </dgm:t>
    </dgm:pt>
    <dgm:pt modelId="{12CD844A-0831-E74D-AE3B-8F755144FD2F}" type="pres">
      <dgm:prSet presAssocID="{F99453B9-503C-4A46-9970-D98A9F7FF4DC}" presName="childShape" presStyleCnt="0"/>
      <dgm:spPr/>
    </dgm:pt>
    <dgm:pt modelId="{912D5DD8-7230-A549-99CA-3BDCB5FF12E0}" type="pres">
      <dgm:prSet presAssocID="{309BF54D-F4F2-1441-9BE9-B688B12AEDD2}" presName="Name13" presStyleLbl="parChTrans1D2" presStyleIdx="0" presStyleCnt="8"/>
      <dgm:spPr/>
      <dgm:t>
        <a:bodyPr/>
        <a:lstStyle/>
        <a:p>
          <a:endParaRPr lang="en-US"/>
        </a:p>
      </dgm:t>
    </dgm:pt>
    <dgm:pt modelId="{DF2748FF-A5C6-F74F-B41F-0558B7217BC4}" type="pres">
      <dgm:prSet presAssocID="{E613249A-7E6C-1942-B53D-3FA4B65BE531}" presName="childText" presStyleLbl="bgAcc1" presStyleIdx="0" presStyleCnt="8">
        <dgm:presLayoutVars>
          <dgm:bulletEnabled val="1"/>
        </dgm:presLayoutVars>
      </dgm:prSet>
      <dgm:spPr/>
      <dgm:t>
        <a:bodyPr/>
        <a:lstStyle/>
        <a:p>
          <a:endParaRPr lang="en-US"/>
        </a:p>
      </dgm:t>
    </dgm:pt>
    <dgm:pt modelId="{1BD520AC-8F25-634B-B8D9-3F626AAA8382}" type="pres">
      <dgm:prSet presAssocID="{85198C38-D173-604B-88B2-919A65C70DF6}" presName="Name13" presStyleLbl="parChTrans1D2" presStyleIdx="1" presStyleCnt="8"/>
      <dgm:spPr/>
      <dgm:t>
        <a:bodyPr/>
        <a:lstStyle/>
        <a:p>
          <a:endParaRPr lang="en-US"/>
        </a:p>
      </dgm:t>
    </dgm:pt>
    <dgm:pt modelId="{5108C987-C285-0D4E-8A1C-122A5E751584}" type="pres">
      <dgm:prSet presAssocID="{356856DD-2C42-C842-AE20-6281CA3FFAAC}" presName="childText" presStyleLbl="bgAcc1" presStyleIdx="1" presStyleCnt="8">
        <dgm:presLayoutVars>
          <dgm:bulletEnabled val="1"/>
        </dgm:presLayoutVars>
      </dgm:prSet>
      <dgm:spPr/>
      <dgm:t>
        <a:bodyPr/>
        <a:lstStyle/>
        <a:p>
          <a:endParaRPr lang="en-US"/>
        </a:p>
      </dgm:t>
    </dgm:pt>
    <dgm:pt modelId="{138C1BDF-D092-1C4E-8DF1-40990D71F6CB}" type="pres">
      <dgm:prSet presAssocID="{A77654CB-5927-C140-BFC5-C702B4A52F8F}" presName="root" presStyleCnt="0"/>
      <dgm:spPr/>
    </dgm:pt>
    <dgm:pt modelId="{C9C6D48B-7B12-D045-AE8C-C5D534285180}" type="pres">
      <dgm:prSet presAssocID="{A77654CB-5927-C140-BFC5-C702B4A52F8F}" presName="rootComposite" presStyleCnt="0"/>
      <dgm:spPr/>
    </dgm:pt>
    <dgm:pt modelId="{E4A3DC94-FB25-8649-AC6E-3EF0F007A045}" type="pres">
      <dgm:prSet presAssocID="{A77654CB-5927-C140-BFC5-C702B4A52F8F}" presName="rootText" presStyleLbl="node1" presStyleIdx="1" presStyleCnt="4"/>
      <dgm:spPr/>
      <dgm:t>
        <a:bodyPr/>
        <a:lstStyle/>
        <a:p>
          <a:endParaRPr lang="en-US"/>
        </a:p>
      </dgm:t>
    </dgm:pt>
    <dgm:pt modelId="{5104B66B-11A0-114D-966C-7FFA3422C22D}" type="pres">
      <dgm:prSet presAssocID="{A77654CB-5927-C140-BFC5-C702B4A52F8F}" presName="rootConnector" presStyleLbl="node1" presStyleIdx="1" presStyleCnt="4"/>
      <dgm:spPr/>
      <dgm:t>
        <a:bodyPr/>
        <a:lstStyle/>
        <a:p>
          <a:endParaRPr lang="en-US"/>
        </a:p>
      </dgm:t>
    </dgm:pt>
    <dgm:pt modelId="{85301643-0FB4-A54B-8B8E-89B8815D33B0}" type="pres">
      <dgm:prSet presAssocID="{A77654CB-5927-C140-BFC5-C702B4A52F8F}" presName="childShape" presStyleCnt="0"/>
      <dgm:spPr/>
    </dgm:pt>
    <dgm:pt modelId="{532E8808-F3CC-7F46-9065-8888EC0845DC}" type="pres">
      <dgm:prSet presAssocID="{90A88016-1A2B-9042-9453-13F1F94E48DA}" presName="Name13" presStyleLbl="parChTrans1D2" presStyleIdx="2" presStyleCnt="8"/>
      <dgm:spPr/>
      <dgm:t>
        <a:bodyPr/>
        <a:lstStyle/>
        <a:p>
          <a:endParaRPr lang="en-US"/>
        </a:p>
      </dgm:t>
    </dgm:pt>
    <dgm:pt modelId="{733D5EA9-DD13-A640-9EBA-FA17C1378ADE}" type="pres">
      <dgm:prSet presAssocID="{FD268D9B-736F-4944-8DA8-F2B87F5D91FD}" presName="childText" presStyleLbl="bgAcc1" presStyleIdx="2" presStyleCnt="8">
        <dgm:presLayoutVars>
          <dgm:bulletEnabled val="1"/>
        </dgm:presLayoutVars>
      </dgm:prSet>
      <dgm:spPr/>
      <dgm:t>
        <a:bodyPr/>
        <a:lstStyle/>
        <a:p>
          <a:endParaRPr lang="en-US"/>
        </a:p>
      </dgm:t>
    </dgm:pt>
    <dgm:pt modelId="{68805FE0-6050-564C-95A9-8F7B5ACA2E2E}" type="pres">
      <dgm:prSet presAssocID="{421BB386-7C14-9B46-8B42-6C5BA3AB762D}" presName="Name13" presStyleLbl="parChTrans1D2" presStyleIdx="3" presStyleCnt="8"/>
      <dgm:spPr/>
      <dgm:t>
        <a:bodyPr/>
        <a:lstStyle/>
        <a:p>
          <a:endParaRPr lang="en-US"/>
        </a:p>
      </dgm:t>
    </dgm:pt>
    <dgm:pt modelId="{818C07DE-BC4E-B64A-97A9-282D283D1BAC}" type="pres">
      <dgm:prSet presAssocID="{C5FD63F9-D065-6840-AF67-79680888CF06}" presName="childText" presStyleLbl="bgAcc1" presStyleIdx="3" presStyleCnt="8">
        <dgm:presLayoutVars>
          <dgm:bulletEnabled val="1"/>
        </dgm:presLayoutVars>
      </dgm:prSet>
      <dgm:spPr/>
      <dgm:t>
        <a:bodyPr/>
        <a:lstStyle/>
        <a:p>
          <a:endParaRPr lang="en-US"/>
        </a:p>
      </dgm:t>
    </dgm:pt>
    <dgm:pt modelId="{D7AAEC5B-200C-E041-8F44-E369F784878C}" type="pres">
      <dgm:prSet presAssocID="{1BCE73E9-E594-EA48-AE45-20D92C96ED6B}" presName="root" presStyleCnt="0"/>
      <dgm:spPr/>
    </dgm:pt>
    <dgm:pt modelId="{31A7BDE9-2486-664D-A126-6318D9F4AF21}" type="pres">
      <dgm:prSet presAssocID="{1BCE73E9-E594-EA48-AE45-20D92C96ED6B}" presName="rootComposite" presStyleCnt="0"/>
      <dgm:spPr/>
    </dgm:pt>
    <dgm:pt modelId="{2E585725-2037-7041-A92C-789BBE68A1BD}" type="pres">
      <dgm:prSet presAssocID="{1BCE73E9-E594-EA48-AE45-20D92C96ED6B}" presName="rootText" presStyleLbl="node1" presStyleIdx="2" presStyleCnt="4"/>
      <dgm:spPr/>
      <dgm:t>
        <a:bodyPr/>
        <a:lstStyle/>
        <a:p>
          <a:endParaRPr lang="en-US"/>
        </a:p>
      </dgm:t>
    </dgm:pt>
    <dgm:pt modelId="{70D04F63-303D-9C42-B245-6E5ED326E6E1}" type="pres">
      <dgm:prSet presAssocID="{1BCE73E9-E594-EA48-AE45-20D92C96ED6B}" presName="rootConnector" presStyleLbl="node1" presStyleIdx="2" presStyleCnt="4"/>
      <dgm:spPr/>
      <dgm:t>
        <a:bodyPr/>
        <a:lstStyle/>
        <a:p>
          <a:endParaRPr lang="en-US"/>
        </a:p>
      </dgm:t>
    </dgm:pt>
    <dgm:pt modelId="{201A81AE-E151-4946-AF2D-4855F75C69E3}" type="pres">
      <dgm:prSet presAssocID="{1BCE73E9-E594-EA48-AE45-20D92C96ED6B}" presName="childShape" presStyleCnt="0"/>
      <dgm:spPr/>
    </dgm:pt>
    <dgm:pt modelId="{C3B4CD88-EED1-E742-AA06-658B2BF15F99}" type="pres">
      <dgm:prSet presAssocID="{D5215521-3EFE-744A-B9D5-0D0227FC1197}" presName="Name13" presStyleLbl="parChTrans1D2" presStyleIdx="4" presStyleCnt="8"/>
      <dgm:spPr/>
      <dgm:t>
        <a:bodyPr/>
        <a:lstStyle/>
        <a:p>
          <a:endParaRPr lang="en-US"/>
        </a:p>
      </dgm:t>
    </dgm:pt>
    <dgm:pt modelId="{5CBAC2A3-14E0-2C49-B97B-8086EC75E56C}" type="pres">
      <dgm:prSet presAssocID="{19D886F0-3F45-E543-8AD2-D122548938A2}" presName="childText" presStyleLbl="bgAcc1" presStyleIdx="4" presStyleCnt="8">
        <dgm:presLayoutVars>
          <dgm:bulletEnabled val="1"/>
        </dgm:presLayoutVars>
      </dgm:prSet>
      <dgm:spPr/>
      <dgm:t>
        <a:bodyPr/>
        <a:lstStyle/>
        <a:p>
          <a:endParaRPr lang="en-US"/>
        </a:p>
      </dgm:t>
    </dgm:pt>
    <dgm:pt modelId="{AF7BCF52-9808-1540-AFBE-9F29CFDBFD55}" type="pres">
      <dgm:prSet presAssocID="{DB504EEF-816A-8E4B-8CEC-24DE302110E7}" presName="Name13" presStyleLbl="parChTrans1D2" presStyleIdx="5" presStyleCnt="8"/>
      <dgm:spPr/>
      <dgm:t>
        <a:bodyPr/>
        <a:lstStyle/>
        <a:p>
          <a:endParaRPr lang="en-US"/>
        </a:p>
      </dgm:t>
    </dgm:pt>
    <dgm:pt modelId="{ADA45A23-9D5D-054F-A522-EBAA4850979D}" type="pres">
      <dgm:prSet presAssocID="{E542A80E-736B-D54D-85D1-8329252940B5}" presName="childText" presStyleLbl="bgAcc1" presStyleIdx="5" presStyleCnt="8">
        <dgm:presLayoutVars>
          <dgm:bulletEnabled val="1"/>
        </dgm:presLayoutVars>
      </dgm:prSet>
      <dgm:spPr/>
      <dgm:t>
        <a:bodyPr/>
        <a:lstStyle/>
        <a:p>
          <a:endParaRPr lang="en-US"/>
        </a:p>
      </dgm:t>
    </dgm:pt>
    <dgm:pt modelId="{F96BD6BB-49C2-6448-9ACD-68EB0502B6DF}" type="pres">
      <dgm:prSet presAssocID="{8B818DEB-99FC-9B4F-96EC-FA9E71170887}" presName="root" presStyleCnt="0"/>
      <dgm:spPr/>
    </dgm:pt>
    <dgm:pt modelId="{659370A1-BB0E-434B-B8A6-5FB9581D08B4}" type="pres">
      <dgm:prSet presAssocID="{8B818DEB-99FC-9B4F-96EC-FA9E71170887}" presName="rootComposite" presStyleCnt="0"/>
      <dgm:spPr/>
    </dgm:pt>
    <dgm:pt modelId="{FF0A2865-7CF5-8C44-910B-75C3D558EA49}" type="pres">
      <dgm:prSet presAssocID="{8B818DEB-99FC-9B4F-96EC-FA9E71170887}" presName="rootText" presStyleLbl="node1" presStyleIdx="3" presStyleCnt="4"/>
      <dgm:spPr/>
      <dgm:t>
        <a:bodyPr/>
        <a:lstStyle/>
        <a:p>
          <a:endParaRPr lang="en-US"/>
        </a:p>
      </dgm:t>
    </dgm:pt>
    <dgm:pt modelId="{BE4622EC-3BD7-024F-A1C1-69593205E65E}" type="pres">
      <dgm:prSet presAssocID="{8B818DEB-99FC-9B4F-96EC-FA9E71170887}" presName="rootConnector" presStyleLbl="node1" presStyleIdx="3" presStyleCnt="4"/>
      <dgm:spPr/>
      <dgm:t>
        <a:bodyPr/>
        <a:lstStyle/>
        <a:p>
          <a:endParaRPr lang="en-US"/>
        </a:p>
      </dgm:t>
    </dgm:pt>
    <dgm:pt modelId="{2F0BAAEF-B3AA-1B4E-B408-36F3B2EF415F}" type="pres">
      <dgm:prSet presAssocID="{8B818DEB-99FC-9B4F-96EC-FA9E71170887}" presName="childShape" presStyleCnt="0"/>
      <dgm:spPr/>
    </dgm:pt>
    <dgm:pt modelId="{88838507-1F6F-9244-BBF8-C7966C13275F}" type="pres">
      <dgm:prSet presAssocID="{C9FFA8B7-B4F5-0741-8BEA-0354F21CCFF1}" presName="Name13" presStyleLbl="parChTrans1D2" presStyleIdx="6" presStyleCnt="8"/>
      <dgm:spPr/>
      <dgm:t>
        <a:bodyPr/>
        <a:lstStyle/>
        <a:p>
          <a:endParaRPr lang="en-US"/>
        </a:p>
      </dgm:t>
    </dgm:pt>
    <dgm:pt modelId="{A642AC79-088A-6442-B173-F1F145AA348A}" type="pres">
      <dgm:prSet presAssocID="{7AE70C6B-DA78-8B48-BD8E-B28E3FC68C0D}" presName="childText" presStyleLbl="bgAcc1" presStyleIdx="6" presStyleCnt="8">
        <dgm:presLayoutVars>
          <dgm:bulletEnabled val="1"/>
        </dgm:presLayoutVars>
      </dgm:prSet>
      <dgm:spPr/>
      <dgm:t>
        <a:bodyPr/>
        <a:lstStyle/>
        <a:p>
          <a:endParaRPr lang="en-US"/>
        </a:p>
      </dgm:t>
    </dgm:pt>
    <dgm:pt modelId="{777C06E2-CDCE-274C-8F9E-B93068701EC7}" type="pres">
      <dgm:prSet presAssocID="{A04B7D83-F121-BF4C-8D6C-20B35AC8AE99}" presName="Name13" presStyleLbl="parChTrans1D2" presStyleIdx="7" presStyleCnt="8"/>
      <dgm:spPr/>
      <dgm:t>
        <a:bodyPr/>
        <a:lstStyle/>
        <a:p>
          <a:endParaRPr lang="en-US"/>
        </a:p>
      </dgm:t>
    </dgm:pt>
    <dgm:pt modelId="{6D364A7D-13A0-B340-A0D1-5CE6C4C04D8A}" type="pres">
      <dgm:prSet presAssocID="{8AA5FEBA-F322-D74B-ABC3-FC64BB879DE4}" presName="childText" presStyleLbl="bgAcc1" presStyleIdx="7" presStyleCnt="8">
        <dgm:presLayoutVars>
          <dgm:bulletEnabled val="1"/>
        </dgm:presLayoutVars>
      </dgm:prSet>
      <dgm:spPr/>
      <dgm:t>
        <a:bodyPr/>
        <a:lstStyle/>
        <a:p>
          <a:endParaRPr lang="en-US"/>
        </a:p>
      </dgm:t>
    </dgm:pt>
  </dgm:ptLst>
  <dgm:cxnLst>
    <dgm:cxn modelId="{D356FE4F-A2C3-D140-B7DF-0D427EDF2BEA}" type="presOf" srcId="{F99453B9-503C-4A46-9970-D98A9F7FF4DC}" destId="{98EDB88A-E848-C845-AD08-9541CBED7B66}" srcOrd="1" destOrd="0" presId="urn:microsoft.com/office/officeart/2005/8/layout/hierarchy3"/>
    <dgm:cxn modelId="{7167C60C-016C-7049-AAF8-92021E1FEC35}" type="presOf" srcId="{8B818DEB-99FC-9B4F-96EC-FA9E71170887}" destId="{FF0A2865-7CF5-8C44-910B-75C3D558EA49}" srcOrd="0" destOrd="0" presId="urn:microsoft.com/office/officeart/2005/8/layout/hierarchy3"/>
    <dgm:cxn modelId="{4F9C50FA-03F8-8F4C-904F-61DFA16DC28D}" type="presOf" srcId="{309BF54D-F4F2-1441-9BE9-B688B12AEDD2}" destId="{912D5DD8-7230-A549-99CA-3BDCB5FF12E0}" srcOrd="0" destOrd="0" presId="urn:microsoft.com/office/officeart/2005/8/layout/hierarchy3"/>
    <dgm:cxn modelId="{921F734A-62FF-A24E-AE8E-B6C90603E15E}" type="presOf" srcId="{D5215521-3EFE-744A-B9D5-0D0227FC1197}" destId="{C3B4CD88-EED1-E742-AA06-658B2BF15F99}" srcOrd="0" destOrd="0" presId="urn:microsoft.com/office/officeart/2005/8/layout/hierarchy3"/>
    <dgm:cxn modelId="{18E974E1-CC79-D04C-95F5-7913AB7BDE6B}" type="presOf" srcId="{DB504EEF-816A-8E4B-8CEC-24DE302110E7}" destId="{AF7BCF52-9808-1540-AFBE-9F29CFDBFD55}" srcOrd="0" destOrd="0" presId="urn:microsoft.com/office/officeart/2005/8/layout/hierarchy3"/>
    <dgm:cxn modelId="{660C868D-0C15-1A4B-9160-6CBEA4B2023F}" type="presOf" srcId="{FD268D9B-736F-4944-8DA8-F2B87F5D91FD}" destId="{733D5EA9-DD13-A640-9EBA-FA17C1378ADE}" srcOrd="0" destOrd="0" presId="urn:microsoft.com/office/officeart/2005/8/layout/hierarchy3"/>
    <dgm:cxn modelId="{63971DD3-4441-8249-907C-4CB020BFF768}" type="presOf" srcId="{C9FFA8B7-B4F5-0741-8BEA-0354F21CCFF1}" destId="{88838507-1F6F-9244-BBF8-C7966C13275F}" srcOrd="0" destOrd="0" presId="urn:microsoft.com/office/officeart/2005/8/layout/hierarchy3"/>
    <dgm:cxn modelId="{77F8A92C-D3F5-0941-B940-4BBBF5EB1F35}" type="presOf" srcId="{421BB386-7C14-9B46-8B42-6C5BA3AB762D}" destId="{68805FE0-6050-564C-95A9-8F7B5ACA2E2E}" srcOrd="0" destOrd="0" presId="urn:microsoft.com/office/officeart/2005/8/layout/hierarchy3"/>
    <dgm:cxn modelId="{E3FD487B-C649-3E4D-A9AD-822C2157B115}" type="presOf" srcId="{1BCE73E9-E594-EA48-AE45-20D92C96ED6B}" destId="{2E585725-2037-7041-A92C-789BBE68A1BD}" srcOrd="0" destOrd="0" presId="urn:microsoft.com/office/officeart/2005/8/layout/hierarchy3"/>
    <dgm:cxn modelId="{FBB01BD0-A682-0740-AA20-E367CD3B7B38}" srcId="{A77654CB-5927-C140-BFC5-C702B4A52F8F}" destId="{C5FD63F9-D065-6840-AF67-79680888CF06}" srcOrd="1" destOrd="0" parTransId="{421BB386-7C14-9B46-8B42-6C5BA3AB762D}" sibTransId="{B87B79F6-DA1E-A740-A41B-580F448B82BE}"/>
    <dgm:cxn modelId="{3C7BCC11-F8D3-B540-8D95-5C43A692DFDE}" type="presOf" srcId="{8B818DEB-99FC-9B4F-96EC-FA9E71170887}" destId="{BE4622EC-3BD7-024F-A1C1-69593205E65E}" srcOrd="1" destOrd="0" presId="urn:microsoft.com/office/officeart/2005/8/layout/hierarchy3"/>
    <dgm:cxn modelId="{CC241706-CEC3-6043-A233-2F36288C2276}" type="presOf" srcId="{E613249A-7E6C-1942-B53D-3FA4B65BE531}" destId="{DF2748FF-A5C6-F74F-B41F-0558B7217BC4}" srcOrd="0" destOrd="0" presId="urn:microsoft.com/office/officeart/2005/8/layout/hierarchy3"/>
    <dgm:cxn modelId="{FA544E04-76CF-F943-B42A-DBA555A3A42D}" srcId="{F99453B9-503C-4A46-9970-D98A9F7FF4DC}" destId="{356856DD-2C42-C842-AE20-6281CA3FFAAC}" srcOrd="1" destOrd="0" parTransId="{85198C38-D173-604B-88B2-919A65C70DF6}" sibTransId="{1B94720D-87B4-1D47-94A9-85CA3B0B67B2}"/>
    <dgm:cxn modelId="{86C91744-5D03-E241-B4E9-57E59A20492C}" type="presOf" srcId="{1BCE73E9-E594-EA48-AE45-20D92C96ED6B}" destId="{70D04F63-303D-9C42-B245-6E5ED326E6E1}" srcOrd="1" destOrd="0" presId="urn:microsoft.com/office/officeart/2005/8/layout/hierarchy3"/>
    <dgm:cxn modelId="{31896213-0FA6-3F49-990F-B0CFB9361CB8}" srcId="{9C242650-6346-9C46-B64E-5292FED64677}" destId="{F99453B9-503C-4A46-9970-D98A9F7FF4DC}" srcOrd="0" destOrd="0" parTransId="{EB531025-0EDD-914C-8ACE-D353285D18F7}" sibTransId="{8118E763-BABC-F145-86A7-CC7FEAE877E3}"/>
    <dgm:cxn modelId="{2666DA9D-53C8-D844-A62C-C5222CBC15AD}" type="presOf" srcId="{E542A80E-736B-D54D-85D1-8329252940B5}" destId="{ADA45A23-9D5D-054F-A522-EBAA4850979D}" srcOrd="0" destOrd="0" presId="urn:microsoft.com/office/officeart/2005/8/layout/hierarchy3"/>
    <dgm:cxn modelId="{5961C8F5-A3EE-5B4C-9280-81F832AA572E}" type="presOf" srcId="{8AA5FEBA-F322-D74B-ABC3-FC64BB879DE4}" destId="{6D364A7D-13A0-B340-A0D1-5CE6C4C04D8A}" srcOrd="0" destOrd="0" presId="urn:microsoft.com/office/officeart/2005/8/layout/hierarchy3"/>
    <dgm:cxn modelId="{9BF3E0E9-4ADF-104F-99A4-2B47EF65CB52}" srcId="{9C242650-6346-9C46-B64E-5292FED64677}" destId="{A77654CB-5927-C140-BFC5-C702B4A52F8F}" srcOrd="1" destOrd="0" parTransId="{A208286D-8792-FC4E-AE38-44707B63E305}" sibTransId="{09A87704-D859-8140-B6D0-6A0412376D59}"/>
    <dgm:cxn modelId="{ADEE09ED-9415-BD48-92B4-B8AD8C3CDEBF}" srcId="{9C242650-6346-9C46-B64E-5292FED64677}" destId="{8B818DEB-99FC-9B4F-96EC-FA9E71170887}" srcOrd="3" destOrd="0" parTransId="{13784B49-55A3-2B4A-A6B8-9561FAF7A544}" sibTransId="{2A9FB6C5-AF04-824C-BA5E-5FCEE8464841}"/>
    <dgm:cxn modelId="{8FF6B9CB-A4D8-EA4A-B537-1B520B693566}" type="presOf" srcId="{19D886F0-3F45-E543-8AD2-D122548938A2}" destId="{5CBAC2A3-14E0-2C49-B97B-8086EC75E56C}" srcOrd="0" destOrd="0" presId="urn:microsoft.com/office/officeart/2005/8/layout/hierarchy3"/>
    <dgm:cxn modelId="{83573D27-7D2D-2F4B-BA3E-921C4E8CE093}" type="presOf" srcId="{A04B7D83-F121-BF4C-8D6C-20B35AC8AE99}" destId="{777C06E2-CDCE-274C-8F9E-B93068701EC7}" srcOrd="0" destOrd="0" presId="urn:microsoft.com/office/officeart/2005/8/layout/hierarchy3"/>
    <dgm:cxn modelId="{8CC6BC81-2625-AF45-9BCF-DBBFD59F2DBD}" type="presOf" srcId="{A77654CB-5927-C140-BFC5-C702B4A52F8F}" destId="{E4A3DC94-FB25-8649-AC6E-3EF0F007A045}" srcOrd="0" destOrd="0" presId="urn:microsoft.com/office/officeart/2005/8/layout/hierarchy3"/>
    <dgm:cxn modelId="{21FBEA87-8DA7-EC4D-8DBB-04801F4E5A7B}" type="presOf" srcId="{90A88016-1A2B-9042-9453-13F1F94E48DA}" destId="{532E8808-F3CC-7F46-9065-8888EC0845DC}" srcOrd="0" destOrd="0" presId="urn:microsoft.com/office/officeart/2005/8/layout/hierarchy3"/>
    <dgm:cxn modelId="{6EA9A59D-C358-B340-8AD9-6466A17D9C72}" type="presOf" srcId="{85198C38-D173-604B-88B2-919A65C70DF6}" destId="{1BD520AC-8F25-634B-B8D9-3F626AAA8382}" srcOrd="0" destOrd="0" presId="urn:microsoft.com/office/officeart/2005/8/layout/hierarchy3"/>
    <dgm:cxn modelId="{7B99EB77-A8FF-2349-AE05-392684A043CB}" srcId="{8B818DEB-99FC-9B4F-96EC-FA9E71170887}" destId="{8AA5FEBA-F322-D74B-ABC3-FC64BB879DE4}" srcOrd="1" destOrd="0" parTransId="{A04B7D83-F121-BF4C-8D6C-20B35AC8AE99}" sibTransId="{FAC45B91-917F-FE4D-AA35-19BF3C0A24A2}"/>
    <dgm:cxn modelId="{04C72A49-41C2-D845-99D3-BF7001015F7B}" type="presOf" srcId="{C5FD63F9-D065-6840-AF67-79680888CF06}" destId="{818C07DE-BC4E-B64A-97A9-282D283D1BAC}" srcOrd="0" destOrd="0" presId="urn:microsoft.com/office/officeart/2005/8/layout/hierarchy3"/>
    <dgm:cxn modelId="{CC51B496-2B3A-CB4A-9365-72CA61D27772}" type="presOf" srcId="{9C242650-6346-9C46-B64E-5292FED64677}" destId="{44164C5B-4ED1-2840-B10C-F4D89E2FB2CD}" srcOrd="0" destOrd="0" presId="urn:microsoft.com/office/officeart/2005/8/layout/hierarchy3"/>
    <dgm:cxn modelId="{ECEC6E9D-150C-184B-8AD6-AC096716E377}" srcId="{1BCE73E9-E594-EA48-AE45-20D92C96ED6B}" destId="{E542A80E-736B-D54D-85D1-8329252940B5}" srcOrd="1" destOrd="0" parTransId="{DB504EEF-816A-8E4B-8CEC-24DE302110E7}" sibTransId="{10695C31-220C-8044-86D5-200FBD3F51AC}"/>
    <dgm:cxn modelId="{D4DAAE21-D724-E44B-A41E-0AC4209A7278}" srcId="{9C242650-6346-9C46-B64E-5292FED64677}" destId="{1BCE73E9-E594-EA48-AE45-20D92C96ED6B}" srcOrd="2" destOrd="0" parTransId="{4664A26D-1614-0446-9D15-40489DF9A9B1}" sibTransId="{E6D1ED58-8621-EB47-ADC9-415345E74B37}"/>
    <dgm:cxn modelId="{ED02F04F-BF2A-6F48-A62E-080C69C04AD2}" srcId="{8B818DEB-99FC-9B4F-96EC-FA9E71170887}" destId="{7AE70C6B-DA78-8B48-BD8E-B28E3FC68C0D}" srcOrd="0" destOrd="0" parTransId="{C9FFA8B7-B4F5-0741-8BEA-0354F21CCFF1}" sibTransId="{F18FB29A-B795-1B42-81F4-BF16478740EC}"/>
    <dgm:cxn modelId="{CE93189B-98FE-C44A-8437-658F9DEA555F}" srcId="{F99453B9-503C-4A46-9970-D98A9F7FF4DC}" destId="{E613249A-7E6C-1942-B53D-3FA4B65BE531}" srcOrd="0" destOrd="0" parTransId="{309BF54D-F4F2-1441-9BE9-B688B12AEDD2}" sibTransId="{07B23369-5C4D-B849-BCCE-1B69F7AC239F}"/>
    <dgm:cxn modelId="{C87B0910-B446-6D41-858F-E54F67239F65}" type="presOf" srcId="{356856DD-2C42-C842-AE20-6281CA3FFAAC}" destId="{5108C987-C285-0D4E-8A1C-122A5E751584}" srcOrd="0" destOrd="0" presId="urn:microsoft.com/office/officeart/2005/8/layout/hierarchy3"/>
    <dgm:cxn modelId="{2B313C20-BF81-AC49-8A3C-12A86FA807A4}" type="presOf" srcId="{A77654CB-5927-C140-BFC5-C702B4A52F8F}" destId="{5104B66B-11A0-114D-966C-7FFA3422C22D}" srcOrd="1" destOrd="0" presId="urn:microsoft.com/office/officeart/2005/8/layout/hierarchy3"/>
    <dgm:cxn modelId="{DA6A2F45-40D4-CC44-9A5F-F3E2C8BC00B1}" srcId="{A77654CB-5927-C140-BFC5-C702B4A52F8F}" destId="{FD268D9B-736F-4944-8DA8-F2B87F5D91FD}" srcOrd="0" destOrd="0" parTransId="{90A88016-1A2B-9042-9453-13F1F94E48DA}" sibTransId="{0A3FD446-CD6C-044E-A6EB-7E8E75D23910}"/>
    <dgm:cxn modelId="{F4939B75-E732-764C-99E1-8CFB2418C6CA}" type="presOf" srcId="{7AE70C6B-DA78-8B48-BD8E-B28E3FC68C0D}" destId="{A642AC79-088A-6442-B173-F1F145AA348A}" srcOrd="0" destOrd="0" presId="urn:microsoft.com/office/officeart/2005/8/layout/hierarchy3"/>
    <dgm:cxn modelId="{5D59876E-2958-BD4D-9ACB-BAA67F2F5867}" srcId="{1BCE73E9-E594-EA48-AE45-20D92C96ED6B}" destId="{19D886F0-3F45-E543-8AD2-D122548938A2}" srcOrd="0" destOrd="0" parTransId="{D5215521-3EFE-744A-B9D5-0D0227FC1197}" sibTransId="{28A44D5E-590B-6640-8700-BE457FF797F8}"/>
    <dgm:cxn modelId="{EEA3C039-652E-BB49-B1F5-E127B3A45D58}" type="presOf" srcId="{F99453B9-503C-4A46-9970-D98A9F7FF4DC}" destId="{AAAFEA8B-0CFF-9D40-8C39-406A2CA0B65A}" srcOrd="0" destOrd="0" presId="urn:microsoft.com/office/officeart/2005/8/layout/hierarchy3"/>
    <dgm:cxn modelId="{5D2296E3-38E3-124B-B6F9-5CEB1BC58E64}" type="presParOf" srcId="{44164C5B-4ED1-2840-B10C-F4D89E2FB2CD}" destId="{FC239568-6712-094B-89D7-BD07AB2230B2}" srcOrd="0" destOrd="0" presId="urn:microsoft.com/office/officeart/2005/8/layout/hierarchy3"/>
    <dgm:cxn modelId="{D49C7B70-4B9D-5842-9A4F-0BFC55F6E7D8}" type="presParOf" srcId="{FC239568-6712-094B-89D7-BD07AB2230B2}" destId="{B698F519-A07C-F74B-B742-52F61A6762B3}" srcOrd="0" destOrd="0" presId="urn:microsoft.com/office/officeart/2005/8/layout/hierarchy3"/>
    <dgm:cxn modelId="{C1A7D8D5-0BA7-1444-AB1A-E2CFFB5F38D6}" type="presParOf" srcId="{B698F519-A07C-F74B-B742-52F61A6762B3}" destId="{AAAFEA8B-0CFF-9D40-8C39-406A2CA0B65A}" srcOrd="0" destOrd="0" presId="urn:microsoft.com/office/officeart/2005/8/layout/hierarchy3"/>
    <dgm:cxn modelId="{1DA83F8D-972E-284B-BF04-67CD94AF3B6D}" type="presParOf" srcId="{B698F519-A07C-F74B-B742-52F61A6762B3}" destId="{98EDB88A-E848-C845-AD08-9541CBED7B66}" srcOrd="1" destOrd="0" presId="urn:microsoft.com/office/officeart/2005/8/layout/hierarchy3"/>
    <dgm:cxn modelId="{38B04941-700A-944C-994F-DFBD7D9A09C0}" type="presParOf" srcId="{FC239568-6712-094B-89D7-BD07AB2230B2}" destId="{12CD844A-0831-E74D-AE3B-8F755144FD2F}" srcOrd="1" destOrd="0" presId="urn:microsoft.com/office/officeart/2005/8/layout/hierarchy3"/>
    <dgm:cxn modelId="{F77E0762-6F5C-4148-AECA-D8F80AAEC7C2}" type="presParOf" srcId="{12CD844A-0831-E74D-AE3B-8F755144FD2F}" destId="{912D5DD8-7230-A549-99CA-3BDCB5FF12E0}" srcOrd="0" destOrd="0" presId="urn:microsoft.com/office/officeart/2005/8/layout/hierarchy3"/>
    <dgm:cxn modelId="{C93B4EED-9C2F-4340-9FCF-925B38D13B1D}" type="presParOf" srcId="{12CD844A-0831-E74D-AE3B-8F755144FD2F}" destId="{DF2748FF-A5C6-F74F-B41F-0558B7217BC4}" srcOrd="1" destOrd="0" presId="urn:microsoft.com/office/officeart/2005/8/layout/hierarchy3"/>
    <dgm:cxn modelId="{DC61E2B0-3F9D-934F-8C0C-C4DDD5409E4A}" type="presParOf" srcId="{12CD844A-0831-E74D-AE3B-8F755144FD2F}" destId="{1BD520AC-8F25-634B-B8D9-3F626AAA8382}" srcOrd="2" destOrd="0" presId="urn:microsoft.com/office/officeart/2005/8/layout/hierarchy3"/>
    <dgm:cxn modelId="{7904DF1D-A25E-B54C-ACD7-A1C4E5EC3D1D}" type="presParOf" srcId="{12CD844A-0831-E74D-AE3B-8F755144FD2F}" destId="{5108C987-C285-0D4E-8A1C-122A5E751584}" srcOrd="3" destOrd="0" presId="urn:microsoft.com/office/officeart/2005/8/layout/hierarchy3"/>
    <dgm:cxn modelId="{4E6D4920-6E68-7B4E-AD48-634773068212}" type="presParOf" srcId="{44164C5B-4ED1-2840-B10C-F4D89E2FB2CD}" destId="{138C1BDF-D092-1C4E-8DF1-40990D71F6CB}" srcOrd="1" destOrd="0" presId="urn:microsoft.com/office/officeart/2005/8/layout/hierarchy3"/>
    <dgm:cxn modelId="{F27C634D-4E56-2F46-9801-08D1E16F1946}" type="presParOf" srcId="{138C1BDF-D092-1C4E-8DF1-40990D71F6CB}" destId="{C9C6D48B-7B12-D045-AE8C-C5D534285180}" srcOrd="0" destOrd="0" presId="urn:microsoft.com/office/officeart/2005/8/layout/hierarchy3"/>
    <dgm:cxn modelId="{0ADBF4DD-2B88-104B-A13E-5CD224995627}" type="presParOf" srcId="{C9C6D48B-7B12-D045-AE8C-C5D534285180}" destId="{E4A3DC94-FB25-8649-AC6E-3EF0F007A045}" srcOrd="0" destOrd="0" presId="urn:microsoft.com/office/officeart/2005/8/layout/hierarchy3"/>
    <dgm:cxn modelId="{BE69BA6A-B0D9-B84F-96B0-2C47F214DDD0}" type="presParOf" srcId="{C9C6D48B-7B12-D045-AE8C-C5D534285180}" destId="{5104B66B-11A0-114D-966C-7FFA3422C22D}" srcOrd="1" destOrd="0" presId="urn:microsoft.com/office/officeart/2005/8/layout/hierarchy3"/>
    <dgm:cxn modelId="{85BD7057-A21A-774D-9E02-6783E24757D6}" type="presParOf" srcId="{138C1BDF-D092-1C4E-8DF1-40990D71F6CB}" destId="{85301643-0FB4-A54B-8B8E-89B8815D33B0}" srcOrd="1" destOrd="0" presId="urn:microsoft.com/office/officeart/2005/8/layout/hierarchy3"/>
    <dgm:cxn modelId="{6E52F06C-0FE4-4E45-8B85-AFEB9A3D62F5}" type="presParOf" srcId="{85301643-0FB4-A54B-8B8E-89B8815D33B0}" destId="{532E8808-F3CC-7F46-9065-8888EC0845DC}" srcOrd="0" destOrd="0" presId="urn:microsoft.com/office/officeart/2005/8/layout/hierarchy3"/>
    <dgm:cxn modelId="{04DD4466-D945-EF40-9F9A-6EA07DE7D289}" type="presParOf" srcId="{85301643-0FB4-A54B-8B8E-89B8815D33B0}" destId="{733D5EA9-DD13-A640-9EBA-FA17C1378ADE}" srcOrd="1" destOrd="0" presId="urn:microsoft.com/office/officeart/2005/8/layout/hierarchy3"/>
    <dgm:cxn modelId="{001EAC6B-AEE9-634B-9E4A-65C126B292C3}" type="presParOf" srcId="{85301643-0FB4-A54B-8B8E-89B8815D33B0}" destId="{68805FE0-6050-564C-95A9-8F7B5ACA2E2E}" srcOrd="2" destOrd="0" presId="urn:microsoft.com/office/officeart/2005/8/layout/hierarchy3"/>
    <dgm:cxn modelId="{B8346BC8-C7E2-F743-A3ED-B63252BBE710}" type="presParOf" srcId="{85301643-0FB4-A54B-8B8E-89B8815D33B0}" destId="{818C07DE-BC4E-B64A-97A9-282D283D1BAC}" srcOrd="3" destOrd="0" presId="urn:microsoft.com/office/officeart/2005/8/layout/hierarchy3"/>
    <dgm:cxn modelId="{5A2044FA-408F-384B-A401-C034C1B38CA9}" type="presParOf" srcId="{44164C5B-4ED1-2840-B10C-F4D89E2FB2CD}" destId="{D7AAEC5B-200C-E041-8F44-E369F784878C}" srcOrd="2" destOrd="0" presId="urn:microsoft.com/office/officeart/2005/8/layout/hierarchy3"/>
    <dgm:cxn modelId="{8308AA0F-BEA6-6E4E-91B8-46CD1BBA8F08}" type="presParOf" srcId="{D7AAEC5B-200C-E041-8F44-E369F784878C}" destId="{31A7BDE9-2486-664D-A126-6318D9F4AF21}" srcOrd="0" destOrd="0" presId="urn:microsoft.com/office/officeart/2005/8/layout/hierarchy3"/>
    <dgm:cxn modelId="{6B574432-1F7C-1F4A-B921-35618F742567}" type="presParOf" srcId="{31A7BDE9-2486-664D-A126-6318D9F4AF21}" destId="{2E585725-2037-7041-A92C-789BBE68A1BD}" srcOrd="0" destOrd="0" presId="urn:microsoft.com/office/officeart/2005/8/layout/hierarchy3"/>
    <dgm:cxn modelId="{0C5347F0-255E-5840-A1CA-C08F03B2F7DC}" type="presParOf" srcId="{31A7BDE9-2486-664D-A126-6318D9F4AF21}" destId="{70D04F63-303D-9C42-B245-6E5ED326E6E1}" srcOrd="1" destOrd="0" presId="urn:microsoft.com/office/officeart/2005/8/layout/hierarchy3"/>
    <dgm:cxn modelId="{FB677D36-D23D-F241-8A58-5287F7FB3859}" type="presParOf" srcId="{D7AAEC5B-200C-E041-8F44-E369F784878C}" destId="{201A81AE-E151-4946-AF2D-4855F75C69E3}" srcOrd="1" destOrd="0" presId="urn:microsoft.com/office/officeart/2005/8/layout/hierarchy3"/>
    <dgm:cxn modelId="{9A714F31-12EE-3343-AD10-4BA4BDA83CA3}" type="presParOf" srcId="{201A81AE-E151-4946-AF2D-4855F75C69E3}" destId="{C3B4CD88-EED1-E742-AA06-658B2BF15F99}" srcOrd="0" destOrd="0" presId="urn:microsoft.com/office/officeart/2005/8/layout/hierarchy3"/>
    <dgm:cxn modelId="{9B53866B-A223-864C-9C5C-8DC8FCB26249}" type="presParOf" srcId="{201A81AE-E151-4946-AF2D-4855F75C69E3}" destId="{5CBAC2A3-14E0-2C49-B97B-8086EC75E56C}" srcOrd="1" destOrd="0" presId="urn:microsoft.com/office/officeart/2005/8/layout/hierarchy3"/>
    <dgm:cxn modelId="{04D8886D-6F78-AC44-82B4-A83E99997197}" type="presParOf" srcId="{201A81AE-E151-4946-AF2D-4855F75C69E3}" destId="{AF7BCF52-9808-1540-AFBE-9F29CFDBFD55}" srcOrd="2" destOrd="0" presId="urn:microsoft.com/office/officeart/2005/8/layout/hierarchy3"/>
    <dgm:cxn modelId="{080CF4FA-2861-2D40-9084-78503BEC293D}" type="presParOf" srcId="{201A81AE-E151-4946-AF2D-4855F75C69E3}" destId="{ADA45A23-9D5D-054F-A522-EBAA4850979D}" srcOrd="3" destOrd="0" presId="urn:microsoft.com/office/officeart/2005/8/layout/hierarchy3"/>
    <dgm:cxn modelId="{A5C7D4B9-FFF6-4141-B830-BEF70E94E96D}" type="presParOf" srcId="{44164C5B-4ED1-2840-B10C-F4D89E2FB2CD}" destId="{F96BD6BB-49C2-6448-9ACD-68EB0502B6DF}" srcOrd="3" destOrd="0" presId="urn:microsoft.com/office/officeart/2005/8/layout/hierarchy3"/>
    <dgm:cxn modelId="{D0167A10-2CB2-E747-917C-A1A7A5B534CC}" type="presParOf" srcId="{F96BD6BB-49C2-6448-9ACD-68EB0502B6DF}" destId="{659370A1-BB0E-434B-B8A6-5FB9581D08B4}" srcOrd="0" destOrd="0" presId="urn:microsoft.com/office/officeart/2005/8/layout/hierarchy3"/>
    <dgm:cxn modelId="{94893E19-9E35-8840-B62D-77CE4F8E7990}" type="presParOf" srcId="{659370A1-BB0E-434B-B8A6-5FB9581D08B4}" destId="{FF0A2865-7CF5-8C44-910B-75C3D558EA49}" srcOrd="0" destOrd="0" presId="urn:microsoft.com/office/officeart/2005/8/layout/hierarchy3"/>
    <dgm:cxn modelId="{00542C2B-AECC-514A-9856-F38A5F2688CB}" type="presParOf" srcId="{659370A1-BB0E-434B-B8A6-5FB9581D08B4}" destId="{BE4622EC-3BD7-024F-A1C1-69593205E65E}" srcOrd="1" destOrd="0" presId="urn:microsoft.com/office/officeart/2005/8/layout/hierarchy3"/>
    <dgm:cxn modelId="{2850C46F-D402-8E4A-BD89-413C36CD6818}" type="presParOf" srcId="{F96BD6BB-49C2-6448-9ACD-68EB0502B6DF}" destId="{2F0BAAEF-B3AA-1B4E-B408-36F3B2EF415F}" srcOrd="1" destOrd="0" presId="urn:microsoft.com/office/officeart/2005/8/layout/hierarchy3"/>
    <dgm:cxn modelId="{A9C7B85D-CD92-8545-B5AB-8C1B2A842383}" type="presParOf" srcId="{2F0BAAEF-B3AA-1B4E-B408-36F3B2EF415F}" destId="{88838507-1F6F-9244-BBF8-C7966C13275F}" srcOrd="0" destOrd="0" presId="urn:microsoft.com/office/officeart/2005/8/layout/hierarchy3"/>
    <dgm:cxn modelId="{2D424DAD-B926-C140-9A46-B4BBF68E3C59}" type="presParOf" srcId="{2F0BAAEF-B3AA-1B4E-B408-36F3B2EF415F}" destId="{A642AC79-088A-6442-B173-F1F145AA348A}" srcOrd="1" destOrd="0" presId="urn:microsoft.com/office/officeart/2005/8/layout/hierarchy3"/>
    <dgm:cxn modelId="{C2E4B1F6-DA99-8A4D-AD56-A3F5F3A129C2}" type="presParOf" srcId="{2F0BAAEF-B3AA-1B4E-B408-36F3B2EF415F}" destId="{777C06E2-CDCE-274C-8F9E-B93068701EC7}" srcOrd="2" destOrd="0" presId="urn:microsoft.com/office/officeart/2005/8/layout/hierarchy3"/>
    <dgm:cxn modelId="{C2D1B4EA-EF1F-7E41-90B9-C60CE5021540}" type="presParOf" srcId="{2F0BAAEF-B3AA-1B4E-B408-36F3B2EF415F}" destId="{6D364A7D-13A0-B340-A0D1-5CE6C4C04D8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0B176C2-1699-344A-9CD9-A7EB8B4AD215}"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05D73E0A-3C5B-5543-84D1-8DC5290C78F1}">
      <dgm:prSet phldrT="[Text]" custT="1"/>
      <dgm:spPr/>
      <dgm:t>
        <a:bodyPr/>
        <a:lstStyle/>
        <a:p>
          <a:r>
            <a:rPr lang="en-US" sz="1400" dirty="0" smtClean="0"/>
            <a:t>Virtualization</a:t>
          </a:r>
          <a:endParaRPr lang="en-US" sz="1400" dirty="0"/>
        </a:p>
      </dgm:t>
    </dgm:pt>
    <dgm:pt modelId="{A69462D5-4685-0E46-B051-21B05605F95B}" type="parTrans" cxnId="{A8D07309-A9F0-744F-8F7D-292BEA5F4BB5}">
      <dgm:prSet/>
      <dgm:spPr/>
      <dgm:t>
        <a:bodyPr/>
        <a:lstStyle/>
        <a:p>
          <a:endParaRPr lang="en-US" sz="3200"/>
        </a:p>
      </dgm:t>
    </dgm:pt>
    <dgm:pt modelId="{6476163E-6421-744D-B5CC-212CDA7950D9}" type="sibTrans" cxnId="{A8D07309-A9F0-744F-8F7D-292BEA5F4BB5}">
      <dgm:prSet/>
      <dgm:spPr/>
      <dgm:t>
        <a:bodyPr/>
        <a:lstStyle/>
        <a:p>
          <a:endParaRPr lang="en-US" sz="3200"/>
        </a:p>
      </dgm:t>
    </dgm:pt>
    <dgm:pt modelId="{474BAF5E-4DC8-9946-A1A0-F5B26AD23F3B}">
      <dgm:prSet phldrT="[Text]" custT="1"/>
      <dgm:spPr/>
      <dgm:t>
        <a:bodyPr/>
        <a:lstStyle/>
        <a:p>
          <a:r>
            <a:rPr lang="en-US" sz="1050" dirty="0" smtClean="0"/>
            <a:t>Cloud-Init as a configuration manager (config new VM instance, add users, etc.)</a:t>
          </a:r>
          <a:endParaRPr lang="en-US" sz="1050" dirty="0"/>
        </a:p>
      </dgm:t>
    </dgm:pt>
    <dgm:pt modelId="{BA7F243F-D5F1-854F-B03C-E2CACA18DB88}" type="parTrans" cxnId="{0D5B578B-96B5-4D4E-9300-6D3BD2C3A42B}">
      <dgm:prSet/>
      <dgm:spPr/>
      <dgm:t>
        <a:bodyPr/>
        <a:lstStyle/>
        <a:p>
          <a:endParaRPr lang="en-US" sz="3200"/>
        </a:p>
      </dgm:t>
    </dgm:pt>
    <dgm:pt modelId="{8C696DB5-2440-CF40-AD15-9A39CBF2A3CB}" type="sibTrans" cxnId="{0D5B578B-96B5-4D4E-9300-6D3BD2C3A42B}">
      <dgm:prSet/>
      <dgm:spPr/>
      <dgm:t>
        <a:bodyPr/>
        <a:lstStyle/>
        <a:p>
          <a:endParaRPr lang="en-US" sz="3200"/>
        </a:p>
      </dgm:t>
    </dgm:pt>
    <dgm:pt modelId="{A5BFF9EB-1B4F-4041-AC82-1EE3683679CA}">
      <dgm:prSet phldrT="[Text]" custT="1"/>
      <dgm:spPr/>
      <dgm:t>
        <a:bodyPr/>
        <a:lstStyle/>
        <a:p>
          <a:r>
            <a:rPr lang="en-US" sz="1050" dirty="0" smtClean="0"/>
            <a:t>Monitor CPU and disk allocations when using nested hypervisors</a:t>
          </a:r>
          <a:endParaRPr lang="en-US" sz="1050" dirty="0"/>
        </a:p>
      </dgm:t>
    </dgm:pt>
    <dgm:pt modelId="{75C29070-822B-174F-A07F-468935A806F7}" type="parTrans" cxnId="{BCEDA5FB-9105-E34C-8707-F9F823EA0E3E}">
      <dgm:prSet/>
      <dgm:spPr/>
      <dgm:t>
        <a:bodyPr/>
        <a:lstStyle/>
        <a:p>
          <a:endParaRPr lang="en-US" sz="3200"/>
        </a:p>
      </dgm:t>
    </dgm:pt>
    <dgm:pt modelId="{B46D2665-1478-A840-9E11-2578A46F1CD4}" type="sibTrans" cxnId="{BCEDA5FB-9105-E34C-8707-F9F823EA0E3E}">
      <dgm:prSet/>
      <dgm:spPr/>
      <dgm:t>
        <a:bodyPr/>
        <a:lstStyle/>
        <a:p>
          <a:endParaRPr lang="en-US" sz="3200"/>
        </a:p>
      </dgm:t>
    </dgm:pt>
    <dgm:pt modelId="{96CDF1AC-8881-1045-80EE-098B78531773}">
      <dgm:prSet phldrT="[Text]" custT="1"/>
      <dgm:spPr/>
      <dgm:t>
        <a:bodyPr/>
        <a:lstStyle/>
        <a:p>
          <a:r>
            <a:rPr lang="en-US" sz="1400" dirty="0" smtClean="0"/>
            <a:t>Containers</a:t>
          </a:r>
          <a:endParaRPr lang="en-US" sz="1400" dirty="0"/>
        </a:p>
      </dgm:t>
    </dgm:pt>
    <dgm:pt modelId="{E824BD77-F168-CC47-B7F4-CD8E26FF54BC}" type="parTrans" cxnId="{29CC0CC9-1383-614A-83C2-9682F04DD48C}">
      <dgm:prSet/>
      <dgm:spPr/>
      <dgm:t>
        <a:bodyPr/>
        <a:lstStyle/>
        <a:p>
          <a:endParaRPr lang="en-US" sz="3200"/>
        </a:p>
      </dgm:t>
    </dgm:pt>
    <dgm:pt modelId="{E746456D-8DEA-FD40-89D5-F1EF0A0EABB7}" type="sibTrans" cxnId="{29CC0CC9-1383-614A-83C2-9682F04DD48C}">
      <dgm:prSet/>
      <dgm:spPr/>
      <dgm:t>
        <a:bodyPr/>
        <a:lstStyle/>
        <a:p>
          <a:endParaRPr lang="en-US" sz="3200"/>
        </a:p>
      </dgm:t>
    </dgm:pt>
    <dgm:pt modelId="{5E2C1982-F447-6C4A-9903-B353FC7E1D9D}">
      <dgm:prSet phldrT="[Text]" custT="1"/>
      <dgm:spPr/>
      <dgm:t>
        <a:bodyPr/>
        <a:lstStyle/>
        <a:p>
          <a:r>
            <a:rPr lang="en-US" sz="1050" dirty="0" smtClean="0"/>
            <a:t>Docker containers are easy to deploy, have good version control mechanism and minimize execution overhead</a:t>
          </a:r>
          <a:endParaRPr lang="en-US" sz="1050" dirty="0"/>
        </a:p>
      </dgm:t>
    </dgm:pt>
    <dgm:pt modelId="{85109759-DA8A-CA42-968B-38F3422FD6EA}" type="parTrans" cxnId="{B6B2971F-5606-9745-AD1A-02481944F47E}">
      <dgm:prSet/>
      <dgm:spPr/>
      <dgm:t>
        <a:bodyPr/>
        <a:lstStyle/>
        <a:p>
          <a:endParaRPr lang="en-US" sz="3200"/>
        </a:p>
      </dgm:t>
    </dgm:pt>
    <dgm:pt modelId="{7E27C82D-D16E-FF45-8F6D-1DF7BA0FE4F9}" type="sibTrans" cxnId="{B6B2971F-5606-9745-AD1A-02481944F47E}">
      <dgm:prSet/>
      <dgm:spPr/>
      <dgm:t>
        <a:bodyPr/>
        <a:lstStyle/>
        <a:p>
          <a:endParaRPr lang="en-US" sz="3200"/>
        </a:p>
      </dgm:t>
    </dgm:pt>
    <dgm:pt modelId="{CE4DAF29-BBB8-2248-8D92-224B6CC9A82D}">
      <dgm:prSet phldrT="[Text]" custT="1"/>
      <dgm:spPr/>
      <dgm:t>
        <a:bodyPr/>
        <a:lstStyle/>
        <a:p>
          <a:r>
            <a:rPr lang="en-US" sz="1050" dirty="0" smtClean="0"/>
            <a:t>Unfortunately no Windows equivalent due to lack of GUI support  </a:t>
          </a:r>
          <a:endParaRPr lang="en-US" sz="1050" dirty="0"/>
        </a:p>
      </dgm:t>
    </dgm:pt>
    <dgm:pt modelId="{CECA42FB-9A3A-2E4E-A072-8DA90183E63D}" type="parTrans" cxnId="{F8481827-0033-A64F-AA70-3A55B48710E3}">
      <dgm:prSet/>
      <dgm:spPr/>
      <dgm:t>
        <a:bodyPr/>
        <a:lstStyle/>
        <a:p>
          <a:endParaRPr lang="en-US" sz="3200"/>
        </a:p>
      </dgm:t>
    </dgm:pt>
    <dgm:pt modelId="{0652D599-391E-F44F-B2B5-7FD5ECABE957}" type="sibTrans" cxnId="{F8481827-0033-A64F-AA70-3A55B48710E3}">
      <dgm:prSet/>
      <dgm:spPr/>
      <dgm:t>
        <a:bodyPr/>
        <a:lstStyle/>
        <a:p>
          <a:endParaRPr lang="en-US" sz="3200"/>
        </a:p>
      </dgm:t>
    </dgm:pt>
    <dgm:pt modelId="{CDD3042F-9FE7-6443-846A-83FE965CA12C}">
      <dgm:prSet custT="1"/>
      <dgm:spPr/>
      <dgm:t>
        <a:bodyPr/>
        <a:lstStyle/>
        <a:p>
          <a:r>
            <a:rPr lang="en-US" sz="1600" dirty="0" smtClean="0"/>
            <a:t>Remote Access</a:t>
          </a:r>
          <a:endParaRPr lang="en-US" sz="1600" dirty="0"/>
        </a:p>
      </dgm:t>
    </dgm:pt>
    <dgm:pt modelId="{800E7F1F-8463-124E-9C8E-5FFA90D6EC03}" type="parTrans" cxnId="{F3A265F3-CED0-694E-89A1-9FE0DD5BFFAB}">
      <dgm:prSet/>
      <dgm:spPr/>
      <dgm:t>
        <a:bodyPr/>
        <a:lstStyle/>
        <a:p>
          <a:endParaRPr lang="en-US" sz="3200"/>
        </a:p>
      </dgm:t>
    </dgm:pt>
    <dgm:pt modelId="{47C66DDE-1057-5247-A573-A681FDEDCCA0}" type="sibTrans" cxnId="{F3A265F3-CED0-694E-89A1-9FE0DD5BFFAB}">
      <dgm:prSet/>
      <dgm:spPr/>
      <dgm:t>
        <a:bodyPr/>
        <a:lstStyle/>
        <a:p>
          <a:endParaRPr lang="en-US" sz="3200"/>
        </a:p>
      </dgm:t>
    </dgm:pt>
    <dgm:pt modelId="{B163F0A1-CCF0-9C44-9908-12D0AC655FD7}">
      <dgm:prSet phldrT="[Text]" custT="1"/>
      <dgm:spPr/>
      <dgm:t>
        <a:bodyPr/>
        <a:lstStyle/>
        <a:p>
          <a:r>
            <a:rPr lang="en-US" sz="1050" dirty="0" smtClean="0"/>
            <a:t>When displaying application interfaces container is SSH + application</a:t>
          </a:r>
          <a:endParaRPr lang="en-US" sz="1050" dirty="0"/>
        </a:p>
      </dgm:t>
    </dgm:pt>
    <dgm:pt modelId="{A6AB63EF-A596-0C46-BFF4-D8DD7755B353}" type="parTrans" cxnId="{07745663-AAB7-9646-AD12-CCF926AB18C5}">
      <dgm:prSet/>
      <dgm:spPr/>
      <dgm:t>
        <a:bodyPr/>
        <a:lstStyle/>
        <a:p>
          <a:endParaRPr lang="en-US" sz="3200"/>
        </a:p>
      </dgm:t>
    </dgm:pt>
    <dgm:pt modelId="{61674998-CD54-2C47-B5C2-6C51810F3818}" type="sibTrans" cxnId="{07745663-AAB7-9646-AD12-CCF926AB18C5}">
      <dgm:prSet/>
      <dgm:spPr/>
      <dgm:t>
        <a:bodyPr/>
        <a:lstStyle/>
        <a:p>
          <a:endParaRPr lang="en-US" sz="3200"/>
        </a:p>
      </dgm:t>
    </dgm:pt>
    <dgm:pt modelId="{A99588DE-4637-3D47-B028-76C3904414E3}">
      <dgm:prSet custT="1"/>
      <dgm:spPr/>
      <dgm:t>
        <a:bodyPr/>
        <a:lstStyle/>
        <a:p>
          <a:r>
            <a:rPr lang="en-US" sz="1050" dirty="0" smtClean="0"/>
            <a:t>XPRA is like screen for X11</a:t>
          </a:r>
          <a:endParaRPr lang="en-US" sz="1050" dirty="0"/>
        </a:p>
      </dgm:t>
    </dgm:pt>
    <dgm:pt modelId="{A03E398D-9171-AA48-A94B-480CEDA5B321}" type="parTrans" cxnId="{AFF2162E-1083-9A43-B851-702CEE9FAE1F}">
      <dgm:prSet/>
      <dgm:spPr/>
      <dgm:t>
        <a:bodyPr/>
        <a:lstStyle/>
        <a:p>
          <a:endParaRPr lang="en-US" sz="3200"/>
        </a:p>
      </dgm:t>
    </dgm:pt>
    <dgm:pt modelId="{17A88157-8110-7449-81EE-4CBB47D6F733}" type="sibTrans" cxnId="{AFF2162E-1083-9A43-B851-702CEE9FAE1F}">
      <dgm:prSet/>
      <dgm:spPr/>
      <dgm:t>
        <a:bodyPr/>
        <a:lstStyle/>
        <a:p>
          <a:endParaRPr lang="en-US" sz="3200"/>
        </a:p>
      </dgm:t>
    </dgm:pt>
    <dgm:pt modelId="{A2DA5042-F303-F74E-A4D7-1247D8BFA661}">
      <dgm:prSet custT="1"/>
      <dgm:spPr/>
      <dgm:t>
        <a:bodyPr/>
        <a:lstStyle/>
        <a:p>
          <a:r>
            <a:rPr lang="en-US" sz="1050" dirty="0" smtClean="0"/>
            <a:t>Persistent remote display server</a:t>
          </a:r>
          <a:endParaRPr lang="en-US" sz="1050" dirty="0"/>
        </a:p>
      </dgm:t>
    </dgm:pt>
    <dgm:pt modelId="{EA2DD833-03B1-7D45-9A3D-3113FC2AC459}" type="parTrans" cxnId="{0E5714CE-61CD-1749-B0AE-825583C2AC81}">
      <dgm:prSet/>
      <dgm:spPr/>
      <dgm:t>
        <a:bodyPr/>
        <a:lstStyle/>
        <a:p>
          <a:endParaRPr lang="en-US" sz="3200"/>
        </a:p>
      </dgm:t>
    </dgm:pt>
    <dgm:pt modelId="{E1F5785C-F8CF-E146-8DAD-3198722FC7AC}" type="sibTrans" cxnId="{0E5714CE-61CD-1749-B0AE-825583C2AC81}">
      <dgm:prSet/>
      <dgm:spPr/>
      <dgm:t>
        <a:bodyPr/>
        <a:lstStyle/>
        <a:p>
          <a:endParaRPr lang="en-US" sz="3200"/>
        </a:p>
      </dgm:t>
    </dgm:pt>
    <dgm:pt modelId="{BF9E698E-AA38-934C-9361-499AD5ED07C2}">
      <dgm:prSet custT="1"/>
      <dgm:spPr/>
      <dgm:t>
        <a:bodyPr/>
        <a:lstStyle/>
        <a:p>
          <a:r>
            <a:rPr lang="en-US" sz="1050" dirty="0" smtClean="0"/>
            <a:t>Client for forwarding applications and desktop screens</a:t>
          </a:r>
          <a:endParaRPr lang="en-US" sz="1050" dirty="0"/>
        </a:p>
      </dgm:t>
    </dgm:pt>
    <dgm:pt modelId="{FBC8EB36-C4C8-8648-B3B7-483D6A840E87}" type="parTrans" cxnId="{34DD7D07-A28B-5045-B7F7-410246B134DC}">
      <dgm:prSet/>
      <dgm:spPr/>
      <dgm:t>
        <a:bodyPr/>
        <a:lstStyle/>
        <a:p>
          <a:endParaRPr lang="en-US" sz="3200"/>
        </a:p>
      </dgm:t>
    </dgm:pt>
    <dgm:pt modelId="{6A7EDF98-CC45-FB41-98D4-3A10DA518851}" type="sibTrans" cxnId="{34DD7D07-A28B-5045-B7F7-410246B134DC}">
      <dgm:prSet/>
      <dgm:spPr/>
      <dgm:t>
        <a:bodyPr/>
        <a:lstStyle/>
        <a:p>
          <a:endParaRPr lang="en-US" sz="3200"/>
        </a:p>
      </dgm:t>
    </dgm:pt>
    <dgm:pt modelId="{329A742A-1ABD-E04A-B9DB-C969E31DA518}">
      <dgm:prSet custT="1"/>
      <dgm:spPr/>
      <dgm:t>
        <a:bodyPr/>
        <a:lstStyle/>
        <a:p>
          <a:r>
            <a:rPr lang="en-US" sz="1600" dirty="0" smtClean="0"/>
            <a:t>Network Protections</a:t>
          </a:r>
          <a:endParaRPr lang="en-US" sz="1600" dirty="0"/>
        </a:p>
      </dgm:t>
    </dgm:pt>
    <dgm:pt modelId="{18BA1B0B-B0BE-8946-A8E9-30C823E50363}" type="parTrans" cxnId="{BCD36FB7-AE60-1145-9797-F4EC936AA1EB}">
      <dgm:prSet/>
      <dgm:spPr/>
      <dgm:t>
        <a:bodyPr/>
        <a:lstStyle/>
        <a:p>
          <a:endParaRPr lang="en-US" sz="3200"/>
        </a:p>
      </dgm:t>
    </dgm:pt>
    <dgm:pt modelId="{F23D7EF9-9EFF-B34E-96A7-70A1A2C5E594}" type="sibTrans" cxnId="{BCD36FB7-AE60-1145-9797-F4EC936AA1EB}">
      <dgm:prSet/>
      <dgm:spPr/>
      <dgm:t>
        <a:bodyPr/>
        <a:lstStyle/>
        <a:p>
          <a:endParaRPr lang="en-US" sz="3200"/>
        </a:p>
      </dgm:t>
    </dgm:pt>
    <dgm:pt modelId="{B7790C1D-C614-9142-A33C-929EE8745ABB}">
      <dgm:prSet custT="1"/>
      <dgm:spPr/>
      <dgm:t>
        <a:bodyPr/>
        <a:lstStyle/>
        <a:p>
          <a:r>
            <a:rPr lang="en-US" sz="1050" dirty="0" smtClean="0"/>
            <a:t>Linux Traffic Control (tc) Tools</a:t>
          </a:r>
          <a:endParaRPr lang="en-US" sz="1050" dirty="0"/>
        </a:p>
      </dgm:t>
    </dgm:pt>
    <dgm:pt modelId="{023E0155-FBD6-1542-ACD5-30728C56C85F}" type="parTrans" cxnId="{C5B3531A-EA7C-0749-9B48-9819E7D10456}">
      <dgm:prSet/>
      <dgm:spPr/>
      <dgm:t>
        <a:bodyPr/>
        <a:lstStyle/>
        <a:p>
          <a:endParaRPr lang="en-US" sz="3200"/>
        </a:p>
      </dgm:t>
    </dgm:pt>
    <dgm:pt modelId="{13320C8B-B32A-B84E-9099-B1B24F0C2662}" type="sibTrans" cxnId="{C5B3531A-EA7C-0749-9B48-9819E7D10456}">
      <dgm:prSet/>
      <dgm:spPr/>
      <dgm:t>
        <a:bodyPr/>
        <a:lstStyle/>
        <a:p>
          <a:endParaRPr lang="en-US" sz="3200"/>
        </a:p>
      </dgm:t>
    </dgm:pt>
    <dgm:pt modelId="{8F1A95E8-2B6F-D04B-B6F1-70C1847EA440}">
      <dgm:prSet custT="1"/>
      <dgm:spPr/>
      <dgm:t>
        <a:bodyPr/>
        <a:lstStyle/>
        <a:p>
          <a:r>
            <a:rPr lang="en-US" sz="1000" dirty="0" smtClean="0"/>
            <a:t> Enables network port mirroring </a:t>
          </a:r>
          <a:endParaRPr lang="en-US" sz="1000" dirty="0"/>
        </a:p>
      </dgm:t>
    </dgm:pt>
    <dgm:pt modelId="{071FDC27-B0AB-C240-B02B-F060D9D53742}" type="parTrans" cxnId="{9E6B3A17-11D1-464D-93D7-8AE969A97025}">
      <dgm:prSet/>
      <dgm:spPr/>
      <dgm:t>
        <a:bodyPr/>
        <a:lstStyle/>
        <a:p>
          <a:endParaRPr lang="en-US" sz="3200"/>
        </a:p>
      </dgm:t>
    </dgm:pt>
    <dgm:pt modelId="{795F8E6D-5D41-5243-9F60-2DCC04C73582}" type="sibTrans" cxnId="{9E6B3A17-11D1-464D-93D7-8AE969A97025}">
      <dgm:prSet/>
      <dgm:spPr/>
      <dgm:t>
        <a:bodyPr/>
        <a:lstStyle/>
        <a:p>
          <a:endParaRPr lang="en-US" sz="3200"/>
        </a:p>
      </dgm:t>
    </dgm:pt>
    <dgm:pt modelId="{1D747149-EDE6-2D4F-B825-99DC2573E813}">
      <dgm:prSet custT="1"/>
      <dgm:spPr/>
      <dgm:t>
        <a:bodyPr/>
        <a:lstStyle/>
        <a:p>
          <a:r>
            <a:rPr lang="en-US" sz="1000" dirty="0" smtClean="0"/>
            <a:t>Route packets with smaller footprint</a:t>
          </a:r>
          <a:endParaRPr lang="en-US" sz="1000" dirty="0"/>
        </a:p>
      </dgm:t>
    </dgm:pt>
    <dgm:pt modelId="{95B20DBD-028E-654A-A924-7AF471F674FF}" type="parTrans" cxnId="{E0C55438-9D7B-204C-9C46-3B3F9A8DFF27}">
      <dgm:prSet/>
      <dgm:spPr/>
      <dgm:t>
        <a:bodyPr/>
        <a:lstStyle/>
        <a:p>
          <a:endParaRPr lang="en-US" sz="3200"/>
        </a:p>
      </dgm:t>
    </dgm:pt>
    <dgm:pt modelId="{EA85AFF6-1C4C-2047-96FA-EDF25C984149}" type="sibTrans" cxnId="{E0C55438-9D7B-204C-9C46-3B3F9A8DFF27}">
      <dgm:prSet/>
      <dgm:spPr/>
      <dgm:t>
        <a:bodyPr/>
        <a:lstStyle/>
        <a:p>
          <a:endParaRPr lang="en-US" sz="3200"/>
        </a:p>
      </dgm:t>
    </dgm:pt>
    <dgm:pt modelId="{52BB4C6B-BAD0-B04E-9F28-346960944700}">
      <dgm:prSet custT="1"/>
      <dgm:spPr/>
      <dgm:t>
        <a:bodyPr/>
        <a:lstStyle/>
        <a:p>
          <a:r>
            <a:rPr lang="en-US" sz="1600" dirty="0" smtClean="0"/>
            <a:t>Virtue Import/Export</a:t>
          </a:r>
          <a:endParaRPr lang="en-US" sz="1600" dirty="0"/>
        </a:p>
      </dgm:t>
    </dgm:pt>
    <dgm:pt modelId="{56CB9273-E1F8-AD48-95DE-202FD322FFFB}" type="parTrans" cxnId="{F31DB625-F092-504D-9290-44166E24BEDE}">
      <dgm:prSet/>
      <dgm:spPr/>
      <dgm:t>
        <a:bodyPr/>
        <a:lstStyle/>
        <a:p>
          <a:endParaRPr lang="en-US" sz="3200"/>
        </a:p>
      </dgm:t>
    </dgm:pt>
    <dgm:pt modelId="{6C825D4C-DB2A-7643-AEE5-C15CC2F0044A}" type="sibTrans" cxnId="{F31DB625-F092-504D-9290-44166E24BEDE}">
      <dgm:prSet/>
      <dgm:spPr/>
      <dgm:t>
        <a:bodyPr/>
        <a:lstStyle/>
        <a:p>
          <a:endParaRPr lang="en-US" sz="3200"/>
        </a:p>
      </dgm:t>
    </dgm:pt>
    <dgm:pt modelId="{E56D60FC-32B3-1945-BC69-9168A001E405}">
      <dgm:prSet custT="1"/>
      <dgm:spPr/>
      <dgm:t>
        <a:bodyPr/>
        <a:lstStyle/>
        <a:p>
          <a:r>
            <a:rPr lang="en-US" sz="1050" dirty="0" smtClean="0"/>
            <a:t>Need to define what is the boundary of a “Virtue” </a:t>
          </a:r>
          <a:endParaRPr lang="en-US" sz="1050" dirty="0"/>
        </a:p>
      </dgm:t>
    </dgm:pt>
    <dgm:pt modelId="{724FCA2A-8922-A248-A805-6336FB81C19C}" type="parTrans" cxnId="{A9DA9933-613E-7542-8F79-50142AF16ACA}">
      <dgm:prSet/>
      <dgm:spPr/>
      <dgm:t>
        <a:bodyPr/>
        <a:lstStyle/>
        <a:p>
          <a:endParaRPr lang="en-US" sz="3200"/>
        </a:p>
      </dgm:t>
    </dgm:pt>
    <dgm:pt modelId="{55ED0EF4-C089-C444-89B0-9E0195A95E70}" type="sibTrans" cxnId="{A9DA9933-613E-7542-8F79-50142AF16ACA}">
      <dgm:prSet/>
      <dgm:spPr/>
      <dgm:t>
        <a:bodyPr/>
        <a:lstStyle/>
        <a:p>
          <a:endParaRPr lang="en-US" sz="3200"/>
        </a:p>
      </dgm:t>
    </dgm:pt>
    <dgm:pt modelId="{18B605CB-94EC-3E41-9FC9-1D55EC57AF46}">
      <dgm:prSet custT="1"/>
      <dgm:spPr/>
      <dgm:t>
        <a:bodyPr/>
        <a:lstStyle/>
        <a:p>
          <a:r>
            <a:rPr lang="en-US" sz="1050" dirty="0" smtClean="0"/>
            <a:t>In our case we assume application is in place and only import/export role settings</a:t>
          </a:r>
          <a:endParaRPr lang="en-US" sz="1050" dirty="0"/>
        </a:p>
      </dgm:t>
    </dgm:pt>
    <dgm:pt modelId="{DCB677BF-7A69-0648-A8EC-594631BCFE2B}" type="parTrans" cxnId="{E510CEAB-F6E7-264C-B093-6A0547BFD010}">
      <dgm:prSet/>
      <dgm:spPr/>
      <dgm:t>
        <a:bodyPr/>
        <a:lstStyle/>
        <a:p>
          <a:endParaRPr lang="en-US" sz="3200"/>
        </a:p>
      </dgm:t>
    </dgm:pt>
    <dgm:pt modelId="{F9AF1A98-01E7-CC41-B76B-BB58CEBC7B38}" type="sibTrans" cxnId="{E510CEAB-F6E7-264C-B093-6A0547BFD010}">
      <dgm:prSet/>
      <dgm:spPr/>
      <dgm:t>
        <a:bodyPr/>
        <a:lstStyle/>
        <a:p>
          <a:endParaRPr lang="en-US" sz="3200"/>
        </a:p>
      </dgm:t>
    </dgm:pt>
    <dgm:pt modelId="{BE6B906A-7A3E-BB4E-BCB4-4CF950547820}">
      <dgm:prSet custT="1"/>
      <dgm:spPr/>
      <dgm:t>
        <a:bodyPr/>
        <a:lstStyle/>
        <a:p>
          <a:r>
            <a:rPr lang="en-US" sz="1600" dirty="0" smtClean="0"/>
            <a:t>Virtue Update</a:t>
          </a:r>
          <a:endParaRPr lang="en-US" sz="1600" dirty="0"/>
        </a:p>
      </dgm:t>
    </dgm:pt>
    <dgm:pt modelId="{87394A49-DEF6-F642-B077-1BA41DC318BE}" type="parTrans" cxnId="{70C6E3FB-21FE-0B44-BCF8-3A1EF4BF493D}">
      <dgm:prSet/>
      <dgm:spPr/>
      <dgm:t>
        <a:bodyPr/>
        <a:lstStyle/>
        <a:p>
          <a:endParaRPr lang="en-US" sz="3200"/>
        </a:p>
      </dgm:t>
    </dgm:pt>
    <dgm:pt modelId="{07A24F5A-646B-2647-AD07-10332119276B}" type="sibTrans" cxnId="{70C6E3FB-21FE-0B44-BCF8-3A1EF4BF493D}">
      <dgm:prSet/>
      <dgm:spPr/>
      <dgm:t>
        <a:bodyPr/>
        <a:lstStyle/>
        <a:p>
          <a:endParaRPr lang="en-US" sz="3200"/>
        </a:p>
      </dgm:t>
    </dgm:pt>
    <dgm:pt modelId="{A79444E5-39FB-514B-8F7F-2B50E775024A}">
      <dgm:prSet custT="1"/>
      <dgm:spPr/>
      <dgm:t>
        <a:bodyPr/>
        <a:lstStyle/>
        <a:p>
          <a:r>
            <a:rPr lang="en-US" sz="1050" dirty="0" smtClean="0"/>
            <a:t>Separate updates into application and infrastructure updates</a:t>
          </a:r>
          <a:endParaRPr lang="en-US" sz="1050" dirty="0"/>
        </a:p>
      </dgm:t>
    </dgm:pt>
    <dgm:pt modelId="{ABEB8420-DFAB-4246-9C5B-7FB26DA89D60}" type="parTrans" cxnId="{F9030DE1-EF2A-C94D-97D6-368AC7838C15}">
      <dgm:prSet/>
      <dgm:spPr/>
      <dgm:t>
        <a:bodyPr/>
        <a:lstStyle/>
        <a:p>
          <a:endParaRPr lang="en-US" sz="3200"/>
        </a:p>
      </dgm:t>
    </dgm:pt>
    <dgm:pt modelId="{B907B022-4180-5343-A836-6DF38C18CE5C}" type="sibTrans" cxnId="{F9030DE1-EF2A-C94D-97D6-368AC7838C15}">
      <dgm:prSet/>
      <dgm:spPr/>
      <dgm:t>
        <a:bodyPr/>
        <a:lstStyle/>
        <a:p>
          <a:endParaRPr lang="en-US" sz="3200"/>
        </a:p>
      </dgm:t>
    </dgm:pt>
    <dgm:pt modelId="{69C855E7-FB77-004D-B43D-B36715FAB805}">
      <dgm:prSet custT="1"/>
      <dgm:spPr/>
      <dgm:t>
        <a:bodyPr/>
        <a:lstStyle/>
        <a:p>
          <a:r>
            <a:rPr lang="en-US" sz="1050" dirty="0" smtClean="0"/>
            <a:t>All updates should be tracked either through checksum or versioning</a:t>
          </a:r>
          <a:endParaRPr lang="en-US" sz="1050" dirty="0"/>
        </a:p>
      </dgm:t>
    </dgm:pt>
    <dgm:pt modelId="{4CEA0375-1A44-9844-8C6C-0758240BD2D4}" type="parTrans" cxnId="{EF548C64-7AEE-604C-A69D-95F57C0FFD3D}">
      <dgm:prSet/>
      <dgm:spPr/>
      <dgm:t>
        <a:bodyPr/>
        <a:lstStyle/>
        <a:p>
          <a:endParaRPr lang="en-US" sz="3200"/>
        </a:p>
      </dgm:t>
    </dgm:pt>
    <dgm:pt modelId="{90E92344-1DBF-244C-9A1D-0186D1B56170}" type="sibTrans" cxnId="{EF548C64-7AEE-604C-A69D-95F57C0FFD3D}">
      <dgm:prSet/>
      <dgm:spPr/>
      <dgm:t>
        <a:bodyPr/>
        <a:lstStyle/>
        <a:p>
          <a:endParaRPr lang="en-US" sz="3200"/>
        </a:p>
      </dgm:t>
    </dgm:pt>
    <dgm:pt modelId="{E6147748-7CC0-9D46-89C2-C948DDFD514E}">
      <dgm:prSet custT="1"/>
      <dgm:spPr/>
      <dgm:t>
        <a:bodyPr/>
        <a:lstStyle/>
        <a:p>
          <a:r>
            <a:rPr lang="en-US" sz="1050" dirty="0" smtClean="0"/>
            <a:t>Traffic Enforcement</a:t>
          </a:r>
          <a:endParaRPr lang="en-US" sz="1050" dirty="0"/>
        </a:p>
      </dgm:t>
    </dgm:pt>
    <dgm:pt modelId="{C8861BA5-C03B-1B4B-8B76-6131F5E3FACC}" type="parTrans" cxnId="{9A715369-D06F-5343-9769-B0343C72B522}">
      <dgm:prSet/>
      <dgm:spPr/>
      <dgm:t>
        <a:bodyPr/>
        <a:lstStyle/>
        <a:p>
          <a:endParaRPr lang="en-US"/>
        </a:p>
      </dgm:t>
    </dgm:pt>
    <dgm:pt modelId="{7B3A7B70-E163-2D4E-B582-C3F930C1F279}" type="sibTrans" cxnId="{9A715369-D06F-5343-9769-B0343C72B522}">
      <dgm:prSet/>
      <dgm:spPr/>
      <dgm:t>
        <a:bodyPr/>
        <a:lstStyle/>
        <a:p>
          <a:endParaRPr lang="en-US"/>
        </a:p>
      </dgm:t>
    </dgm:pt>
    <dgm:pt modelId="{14074C8B-73F3-1F4D-94F5-5737BDA8236F}" type="pres">
      <dgm:prSet presAssocID="{10B176C2-1699-344A-9CD9-A7EB8B4AD215}" presName="diagram" presStyleCnt="0">
        <dgm:presLayoutVars>
          <dgm:chPref val="1"/>
          <dgm:dir/>
          <dgm:animOne val="branch"/>
          <dgm:animLvl val="lvl"/>
          <dgm:resizeHandles/>
        </dgm:presLayoutVars>
      </dgm:prSet>
      <dgm:spPr/>
      <dgm:t>
        <a:bodyPr/>
        <a:lstStyle/>
        <a:p>
          <a:endParaRPr lang="en-US"/>
        </a:p>
      </dgm:t>
    </dgm:pt>
    <dgm:pt modelId="{4CAC5184-1DE8-8249-8EEB-FBDF2B720D11}" type="pres">
      <dgm:prSet presAssocID="{05D73E0A-3C5B-5543-84D1-8DC5290C78F1}" presName="root" presStyleCnt="0"/>
      <dgm:spPr/>
    </dgm:pt>
    <dgm:pt modelId="{9011B57C-551B-3047-9601-0D285110A324}" type="pres">
      <dgm:prSet presAssocID="{05D73E0A-3C5B-5543-84D1-8DC5290C78F1}" presName="rootComposite" presStyleCnt="0"/>
      <dgm:spPr/>
    </dgm:pt>
    <dgm:pt modelId="{EC87190C-668A-474A-8A60-AD7CB1E21C1E}" type="pres">
      <dgm:prSet presAssocID="{05D73E0A-3C5B-5543-84D1-8DC5290C78F1}" presName="rootText" presStyleLbl="node1" presStyleIdx="0" presStyleCnt="6"/>
      <dgm:spPr/>
      <dgm:t>
        <a:bodyPr/>
        <a:lstStyle/>
        <a:p>
          <a:endParaRPr lang="en-US"/>
        </a:p>
      </dgm:t>
    </dgm:pt>
    <dgm:pt modelId="{876C33CC-14C0-F743-9249-874EEAC99EE4}" type="pres">
      <dgm:prSet presAssocID="{05D73E0A-3C5B-5543-84D1-8DC5290C78F1}" presName="rootConnector" presStyleLbl="node1" presStyleIdx="0" presStyleCnt="6"/>
      <dgm:spPr/>
      <dgm:t>
        <a:bodyPr/>
        <a:lstStyle/>
        <a:p>
          <a:endParaRPr lang="en-US"/>
        </a:p>
      </dgm:t>
    </dgm:pt>
    <dgm:pt modelId="{F68CA737-87A6-1949-8306-922D560C5FA2}" type="pres">
      <dgm:prSet presAssocID="{05D73E0A-3C5B-5543-84D1-8DC5290C78F1}" presName="childShape" presStyleCnt="0"/>
      <dgm:spPr/>
    </dgm:pt>
    <dgm:pt modelId="{5C1FA287-3211-1549-9548-30D898BFD1EE}" type="pres">
      <dgm:prSet presAssocID="{BA7F243F-D5F1-854F-B03C-E2CACA18DB88}" presName="Name13" presStyleLbl="parChTrans1D2" presStyleIdx="0" presStyleCnt="14"/>
      <dgm:spPr/>
      <dgm:t>
        <a:bodyPr/>
        <a:lstStyle/>
        <a:p>
          <a:endParaRPr lang="en-US"/>
        </a:p>
      </dgm:t>
    </dgm:pt>
    <dgm:pt modelId="{2A9200EA-040E-E14D-A3F7-28C365697B7A}" type="pres">
      <dgm:prSet presAssocID="{474BAF5E-4DC8-9946-A1A0-F5B26AD23F3B}" presName="childText" presStyleLbl="bgAcc1" presStyleIdx="0" presStyleCnt="14" custScaleY="207693" custLinFactNeighborY="6483">
        <dgm:presLayoutVars>
          <dgm:bulletEnabled val="1"/>
        </dgm:presLayoutVars>
      </dgm:prSet>
      <dgm:spPr/>
      <dgm:t>
        <a:bodyPr/>
        <a:lstStyle/>
        <a:p>
          <a:endParaRPr lang="en-US"/>
        </a:p>
      </dgm:t>
    </dgm:pt>
    <dgm:pt modelId="{41E4DCB2-08E9-B64E-A5CD-C22DDEEAA442}" type="pres">
      <dgm:prSet presAssocID="{75C29070-822B-174F-A07F-468935A806F7}" presName="Name13" presStyleLbl="parChTrans1D2" presStyleIdx="1" presStyleCnt="14"/>
      <dgm:spPr/>
      <dgm:t>
        <a:bodyPr/>
        <a:lstStyle/>
        <a:p>
          <a:endParaRPr lang="en-US"/>
        </a:p>
      </dgm:t>
    </dgm:pt>
    <dgm:pt modelId="{50685425-582C-8745-AF37-8DEE72D8D13D}" type="pres">
      <dgm:prSet presAssocID="{A5BFF9EB-1B4F-4041-AC82-1EE3683679CA}" presName="childText" presStyleLbl="bgAcc1" presStyleIdx="1" presStyleCnt="14" custScaleY="207693" custLinFactNeighborY="6483">
        <dgm:presLayoutVars>
          <dgm:bulletEnabled val="1"/>
        </dgm:presLayoutVars>
      </dgm:prSet>
      <dgm:spPr/>
      <dgm:t>
        <a:bodyPr/>
        <a:lstStyle/>
        <a:p>
          <a:endParaRPr lang="en-US"/>
        </a:p>
      </dgm:t>
    </dgm:pt>
    <dgm:pt modelId="{4C306508-29A8-CF45-AFDC-11EF2DA04EB1}" type="pres">
      <dgm:prSet presAssocID="{96CDF1AC-8881-1045-80EE-098B78531773}" presName="root" presStyleCnt="0"/>
      <dgm:spPr/>
    </dgm:pt>
    <dgm:pt modelId="{9945294F-E896-FB47-B726-210FFCE688D1}" type="pres">
      <dgm:prSet presAssocID="{96CDF1AC-8881-1045-80EE-098B78531773}" presName="rootComposite" presStyleCnt="0"/>
      <dgm:spPr/>
    </dgm:pt>
    <dgm:pt modelId="{382B2A82-C219-564B-85BB-5033EA197044}" type="pres">
      <dgm:prSet presAssocID="{96CDF1AC-8881-1045-80EE-098B78531773}" presName="rootText" presStyleLbl="node1" presStyleIdx="1" presStyleCnt="6"/>
      <dgm:spPr/>
      <dgm:t>
        <a:bodyPr/>
        <a:lstStyle/>
        <a:p>
          <a:endParaRPr lang="en-US"/>
        </a:p>
      </dgm:t>
    </dgm:pt>
    <dgm:pt modelId="{C6B14C2A-6A24-594D-81FF-CE22CD1279B1}" type="pres">
      <dgm:prSet presAssocID="{96CDF1AC-8881-1045-80EE-098B78531773}" presName="rootConnector" presStyleLbl="node1" presStyleIdx="1" presStyleCnt="6"/>
      <dgm:spPr/>
      <dgm:t>
        <a:bodyPr/>
        <a:lstStyle/>
        <a:p>
          <a:endParaRPr lang="en-US"/>
        </a:p>
      </dgm:t>
    </dgm:pt>
    <dgm:pt modelId="{C4CBF9F9-AF2E-8741-922E-CA1D573B5E5E}" type="pres">
      <dgm:prSet presAssocID="{96CDF1AC-8881-1045-80EE-098B78531773}" presName="childShape" presStyleCnt="0"/>
      <dgm:spPr/>
    </dgm:pt>
    <dgm:pt modelId="{3791592C-1B74-C146-922E-047D47735B4B}" type="pres">
      <dgm:prSet presAssocID="{85109759-DA8A-CA42-968B-38F3422FD6EA}" presName="Name13" presStyleLbl="parChTrans1D2" presStyleIdx="2" presStyleCnt="14"/>
      <dgm:spPr/>
      <dgm:t>
        <a:bodyPr/>
        <a:lstStyle/>
        <a:p>
          <a:endParaRPr lang="en-US"/>
        </a:p>
      </dgm:t>
    </dgm:pt>
    <dgm:pt modelId="{96312163-46EE-844A-A846-A40F3C6A0358}" type="pres">
      <dgm:prSet presAssocID="{5E2C1982-F447-6C4A-9903-B353FC7E1D9D}" presName="childText" presStyleLbl="bgAcc1" presStyleIdx="2" presStyleCnt="14" custScaleY="243562" custLinFactNeighborY="6483">
        <dgm:presLayoutVars>
          <dgm:bulletEnabled val="1"/>
        </dgm:presLayoutVars>
      </dgm:prSet>
      <dgm:spPr/>
      <dgm:t>
        <a:bodyPr/>
        <a:lstStyle/>
        <a:p>
          <a:endParaRPr lang="en-US"/>
        </a:p>
      </dgm:t>
    </dgm:pt>
    <dgm:pt modelId="{E03DD303-84D3-984A-8ABD-E19C8CEEFBDF}" type="pres">
      <dgm:prSet presAssocID="{CECA42FB-9A3A-2E4E-A072-8DA90183E63D}" presName="Name13" presStyleLbl="parChTrans1D2" presStyleIdx="3" presStyleCnt="14"/>
      <dgm:spPr/>
      <dgm:t>
        <a:bodyPr/>
        <a:lstStyle/>
        <a:p>
          <a:endParaRPr lang="en-US"/>
        </a:p>
      </dgm:t>
    </dgm:pt>
    <dgm:pt modelId="{1EA614A5-31F8-2F4D-A4F7-A937F20C5483}" type="pres">
      <dgm:prSet presAssocID="{CE4DAF29-BBB8-2248-8D92-224B6CC9A82D}" presName="childText" presStyleLbl="bgAcc1" presStyleIdx="3" presStyleCnt="14" custScaleY="207693" custLinFactNeighborY="6483">
        <dgm:presLayoutVars>
          <dgm:bulletEnabled val="1"/>
        </dgm:presLayoutVars>
      </dgm:prSet>
      <dgm:spPr/>
      <dgm:t>
        <a:bodyPr/>
        <a:lstStyle/>
        <a:p>
          <a:endParaRPr lang="en-US"/>
        </a:p>
      </dgm:t>
    </dgm:pt>
    <dgm:pt modelId="{0D347285-8F94-8A43-833A-7F606C4DBDC5}" type="pres">
      <dgm:prSet presAssocID="{A6AB63EF-A596-0C46-BFF4-D8DD7755B353}" presName="Name13" presStyleLbl="parChTrans1D2" presStyleIdx="4" presStyleCnt="14"/>
      <dgm:spPr/>
      <dgm:t>
        <a:bodyPr/>
        <a:lstStyle/>
        <a:p>
          <a:endParaRPr lang="en-US"/>
        </a:p>
      </dgm:t>
    </dgm:pt>
    <dgm:pt modelId="{74A85C6B-3E37-E740-AD59-010FF0B9F155}" type="pres">
      <dgm:prSet presAssocID="{B163F0A1-CCF0-9C44-9908-12D0AC655FD7}" presName="childText" presStyleLbl="bgAcc1" presStyleIdx="4" presStyleCnt="14" custScaleY="207693" custLinFactNeighborY="6483">
        <dgm:presLayoutVars>
          <dgm:bulletEnabled val="1"/>
        </dgm:presLayoutVars>
      </dgm:prSet>
      <dgm:spPr/>
      <dgm:t>
        <a:bodyPr/>
        <a:lstStyle/>
        <a:p>
          <a:endParaRPr lang="en-US"/>
        </a:p>
      </dgm:t>
    </dgm:pt>
    <dgm:pt modelId="{27F2BC51-5AEA-6F4F-BD08-0A706BD930BD}" type="pres">
      <dgm:prSet presAssocID="{CDD3042F-9FE7-6443-846A-83FE965CA12C}" presName="root" presStyleCnt="0"/>
      <dgm:spPr/>
    </dgm:pt>
    <dgm:pt modelId="{3E57A676-3175-9E48-AF20-50FA45BB3096}" type="pres">
      <dgm:prSet presAssocID="{CDD3042F-9FE7-6443-846A-83FE965CA12C}" presName="rootComposite" presStyleCnt="0"/>
      <dgm:spPr/>
    </dgm:pt>
    <dgm:pt modelId="{561021F7-7248-3441-8300-A45B2AB633DE}" type="pres">
      <dgm:prSet presAssocID="{CDD3042F-9FE7-6443-846A-83FE965CA12C}" presName="rootText" presStyleLbl="node1" presStyleIdx="2" presStyleCnt="6"/>
      <dgm:spPr/>
      <dgm:t>
        <a:bodyPr/>
        <a:lstStyle/>
        <a:p>
          <a:endParaRPr lang="en-US"/>
        </a:p>
      </dgm:t>
    </dgm:pt>
    <dgm:pt modelId="{789AE6A0-420C-1544-B01C-C0EBBD1BACD7}" type="pres">
      <dgm:prSet presAssocID="{CDD3042F-9FE7-6443-846A-83FE965CA12C}" presName="rootConnector" presStyleLbl="node1" presStyleIdx="2" presStyleCnt="6"/>
      <dgm:spPr/>
      <dgm:t>
        <a:bodyPr/>
        <a:lstStyle/>
        <a:p>
          <a:endParaRPr lang="en-US"/>
        </a:p>
      </dgm:t>
    </dgm:pt>
    <dgm:pt modelId="{8BC07795-01FF-4549-B106-A87335D2892E}" type="pres">
      <dgm:prSet presAssocID="{CDD3042F-9FE7-6443-846A-83FE965CA12C}" presName="childShape" presStyleCnt="0"/>
      <dgm:spPr/>
    </dgm:pt>
    <dgm:pt modelId="{F1D485BB-5B38-C74E-80C0-60DCCD3DF874}" type="pres">
      <dgm:prSet presAssocID="{A03E398D-9171-AA48-A94B-480CEDA5B321}" presName="Name13" presStyleLbl="parChTrans1D2" presStyleIdx="5" presStyleCnt="14"/>
      <dgm:spPr/>
      <dgm:t>
        <a:bodyPr/>
        <a:lstStyle/>
        <a:p>
          <a:endParaRPr lang="en-US"/>
        </a:p>
      </dgm:t>
    </dgm:pt>
    <dgm:pt modelId="{B6A54FBB-BC61-9841-9305-8198EF39B637}" type="pres">
      <dgm:prSet presAssocID="{A99588DE-4637-3D47-B028-76C3904414E3}" presName="childText" presStyleLbl="bgAcc1" presStyleIdx="5" presStyleCnt="14" custScaleY="207693" custLinFactNeighborY="6483">
        <dgm:presLayoutVars>
          <dgm:bulletEnabled val="1"/>
        </dgm:presLayoutVars>
      </dgm:prSet>
      <dgm:spPr/>
      <dgm:t>
        <a:bodyPr/>
        <a:lstStyle/>
        <a:p>
          <a:endParaRPr lang="en-US"/>
        </a:p>
      </dgm:t>
    </dgm:pt>
    <dgm:pt modelId="{E665AF1C-1FD8-1E49-B783-AF8EFF0EEE4B}" type="pres">
      <dgm:prSet presAssocID="{EA2DD833-03B1-7D45-9A3D-3113FC2AC459}" presName="Name13" presStyleLbl="parChTrans1D2" presStyleIdx="6" presStyleCnt="14"/>
      <dgm:spPr/>
      <dgm:t>
        <a:bodyPr/>
        <a:lstStyle/>
        <a:p>
          <a:endParaRPr lang="en-US"/>
        </a:p>
      </dgm:t>
    </dgm:pt>
    <dgm:pt modelId="{D9568D80-C50E-3B4A-84B4-B1E80E84E994}" type="pres">
      <dgm:prSet presAssocID="{A2DA5042-F303-F74E-A4D7-1247D8BFA661}" presName="childText" presStyleLbl="bgAcc1" presStyleIdx="6" presStyleCnt="14" custScaleY="207693" custLinFactNeighborY="6483">
        <dgm:presLayoutVars>
          <dgm:bulletEnabled val="1"/>
        </dgm:presLayoutVars>
      </dgm:prSet>
      <dgm:spPr/>
      <dgm:t>
        <a:bodyPr/>
        <a:lstStyle/>
        <a:p>
          <a:endParaRPr lang="en-US"/>
        </a:p>
      </dgm:t>
    </dgm:pt>
    <dgm:pt modelId="{DF347E03-C967-4243-8E09-193770090DA4}" type="pres">
      <dgm:prSet presAssocID="{FBC8EB36-C4C8-8648-B3B7-483D6A840E87}" presName="Name13" presStyleLbl="parChTrans1D2" presStyleIdx="7" presStyleCnt="14"/>
      <dgm:spPr/>
      <dgm:t>
        <a:bodyPr/>
        <a:lstStyle/>
        <a:p>
          <a:endParaRPr lang="en-US"/>
        </a:p>
      </dgm:t>
    </dgm:pt>
    <dgm:pt modelId="{75AF75A8-AA3A-7640-B9E5-A5377B52C717}" type="pres">
      <dgm:prSet presAssocID="{BF9E698E-AA38-934C-9361-499AD5ED07C2}" presName="childText" presStyleLbl="bgAcc1" presStyleIdx="7" presStyleCnt="14" custScaleY="207693" custLinFactNeighborY="6483">
        <dgm:presLayoutVars>
          <dgm:bulletEnabled val="1"/>
        </dgm:presLayoutVars>
      </dgm:prSet>
      <dgm:spPr/>
      <dgm:t>
        <a:bodyPr/>
        <a:lstStyle/>
        <a:p>
          <a:endParaRPr lang="en-US"/>
        </a:p>
      </dgm:t>
    </dgm:pt>
    <dgm:pt modelId="{F47274C0-0343-5A4E-B1AE-E69E555DE945}" type="pres">
      <dgm:prSet presAssocID="{329A742A-1ABD-E04A-B9DB-C969E31DA518}" presName="root" presStyleCnt="0"/>
      <dgm:spPr/>
    </dgm:pt>
    <dgm:pt modelId="{E5C04DD3-612B-A84B-A3CF-DDCBB669416D}" type="pres">
      <dgm:prSet presAssocID="{329A742A-1ABD-E04A-B9DB-C969E31DA518}" presName="rootComposite" presStyleCnt="0"/>
      <dgm:spPr/>
    </dgm:pt>
    <dgm:pt modelId="{DB93D556-2103-144E-B98A-7E7A1DF1DF37}" type="pres">
      <dgm:prSet presAssocID="{329A742A-1ABD-E04A-B9DB-C969E31DA518}" presName="rootText" presStyleLbl="node1" presStyleIdx="3" presStyleCnt="6"/>
      <dgm:spPr/>
      <dgm:t>
        <a:bodyPr/>
        <a:lstStyle/>
        <a:p>
          <a:endParaRPr lang="en-US"/>
        </a:p>
      </dgm:t>
    </dgm:pt>
    <dgm:pt modelId="{C72743BB-A367-E84E-80D2-554030358297}" type="pres">
      <dgm:prSet presAssocID="{329A742A-1ABD-E04A-B9DB-C969E31DA518}" presName="rootConnector" presStyleLbl="node1" presStyleIdx="3" presStyleCnt="6"/>
      <dgm:spPr/>
      <dgm:t>
        <a:bodyPr/>
        <a:lstStyle/>
        <a:p>
          <a:endParaRPr lang="en-US"/>
        </a:p>
      </dgm:t>
    </dgm:pt>
    <dgm:pt modelId="{DB4CFC2D-FFB4-FC47-9B9B-FC432FCAAF69}" type="pres">
      <dgm:prSet presAssocID="{329A742A-1ABD-E04A-B9DB-C969E31DA518}" presName="childShape" presStyleCnt="0"/>
      <dgm:spPr/>
    </dgm:pt>
    <dgm:pt modelId="{838AA701-0261-1E4E-812D-0D94986F1271}" type="pres">
      <dgm:prSet presAssocID="{023E0155-FBD6-1542-ACD5-30728C56C85F}" presName="Name13" presStyleLbl="parChTrans1D2" presStyleIdx="8" presStyleCnt="14"/>
      <dgm:spPr/>
      <dgm:t>
        <a:bodyPr/>
        <a:lstStyle/>
        <a:p>
          <a:endParaRPr lang="en-US"/>
        </a:p>
      </dgm:t>
    </dgm:pt>
    <dgm:pt modelId="{E1E98EB2-B5C9-A94A-928F-8AA56003703A}" type="pres">
      <dgm:prSet presAssocID="{B7790C1D-C614-9142-A33C-929EE8745ABB}" presName="childText" presStyleLbl="bgAcc1" presStyleIdx="8" presStyleCnt="14" custScaleY="265965" custLinFactNeighborY="6483">
        <dgm:presLayoutVars>
          <dgm:bulletEnabled val="1"/>
        </dgm:presLayoutVars>
      </dgm:prSet>
      <dgm:spPr/>
      <dgm:t>
        <a:bodyPr/>
        <a:lstStyle/>
        <a:p>
          <a:endParaRPr lang="en-US"/>
        </a:p>
      </dgm:t>
    </dgm:pt>
    <dgm:pt modelId="{DEDD3044-36D6-844A-8CAE-4EF26A2B72CE}" type="pres">
      <dgm:prSet presAssocID="{C8861BA5-C03B-1B4B-8B76-6131F5E3FACC}" presName="Name13" presStyleLbl="parChTrans1D2" presStyleIdx="9" presStyleCnt="14"/>
      <dgm:spPr/>
      <dgm:t>
        <a:bodyPr/>
        <a:lstStyle/>
        <a:p>
          <a:endParaRPr lang="en-US"/>
        </a:p>
      </dgm:t>
    </dgm:pt>
    <dgm:pt modelId="{DDEF53CF-E0EA-FB40-A363-D2F55E5C091B}" type="pres">
      <dgm:prSet presAssocID="{E6147748-7CC0-9D46-89C2-C948DDFD514E}" presName="childText" presStyleLbl="bgAcc1" presStyleIdx="9" presStyleCnt="14" custScaleY="148844" custLinFactNeighborY="6483">
        <dgm:presLayoutVars>
          <dgm:bulletEnabled val="1"/>
        </dgm:presLayoutVars>
      </dgm:prSet>
      <dgm:spPr/>
      <dgm:t>
        <a:bodyPr/>
        <a:lstStyle/>
        <a:p>
          <a:endParaRPr lang="en-US"/>
        </a:p>
      </dgm:t>
    </dgm:pt>
    <dgm:pt modelId="{79C69E2D-78E3-0B4C-83AC-3F15BB819669}" type="pres">
      <dgm:prSet presAssocID="{52BB4C6B-BAD0-B04E-9F28-346960944700}" presName="root" presStyleCnt="0"/>
      <dgm:spPr/>
    </dgm:pt>
    <dgm:pt modelId="{EE2E2D8C-C384-A047-BABA-BCC000015C22}" type="pres">
      <dgm:prSet presAssocID="{52BB4C6B-BAD0-B04E-9F28-346960944700}" presName="rootComposite" presStyleCnt="0"/>
      <dgm:spPr/>
    </dgm:pt>
    <dgm:pt modelId="{F9A5C3B6-1621-FF41-90C2-626AD3062291}" type="pres">
      <dgm:prSet presAssocID="{52BB4C6B-BAD0-B04E-9F28-346960944700}" presName="rootText" presStyleLbl="node1" presStyleIdx="4" presStyleCnt="6"/>
      <dgm:spPr/>
      <dgm:t>
        <a:bodyPr/>
        <a:lstStyle/>
        <a:p>
          <a:endParaRPr lang="en-US"/>
        </a:p>
      </dgm:t>
    </dgm:pt>
    <dgm:pt modelId="{270EEB75-B93D-AB4B-BD71-94E494B00FED}" type="pres">
      <dgm:prSet presAssocID="{52BB4C6B-BAD0-B04E-9F28-346960944700}" presName="rootConnector" presStyleLbl="node1" presStyleIdx="4" presStyleCnt="6"/>
      <dgm:spPr/>
      <dgm:t>
        <a:bodyPr/>
        <a:lstStyle/>
        <a:p>
          <a:endParaRPr lang="en-US"/>
        </a:p>
      </dgm:t>
    </dgm:pt>
    <dgm:pt modelId="{DEBF7AC0-AB8C-9640-8BD5-3C4331FF7555}" type="pres">
      <dgm:prSet presAssocID="{52BB4C6B-BAD0-B04E-9F28-346960944700}" presName="childShape" presStyleCnt="0"/>
      <dgm:spPr/>
    </dgm:pt>
    <dgm:pt modelId="{5311584E-86D9-CB44-8977-244EA16A5A5C}" type="pres">
      <dgm:prSet presAssocID="{724FCA2A-8922-A248-A805-6336FB81C19C}" presName="Name13" presStyleLbl="parChTrans1D2" presStyleIdx="10" presStyleCnt="14"/>
      <dgm:spPr/>
      <dgm:t>
        <a:bodyPr/>
        <a:lstStyle/>
        <a:p>
          <a:endParaRPr lang="en-US"/>
        </a:p>
      </dgm:t>
    </dgm:pt>
    <dgm:pt modelId="{008665DA-16BC-F84B-8B92-5DC6DB4CC8AF}" type="pres">
      <dgm:prSet presAssocID="{E56D60FC-32B3-1945-BC69-9168A001E405}" presName="childText" presStyleLbl="bgAcc1" presStyleIdx="10" presStyleCnt="14" custScaleY="207693" custLinFactNeighborY="6483">
        <dgm:presLayoutVars>
          <dgm:bulletEnabled val="1"/>
        </dgm:presLayoutVars>
      </dgm:prSet>
      <dgm:spPr/>
      <dgm:t>
        <a:bodyPr/>
        <a:lstStyle/>
        <a:p>
          <a:endParaRPr lang="en-US"/>
        </a:p>
      </dgm:t>
    </dgm:pt>
    <dgm:pt modelId="{FC2A5B74-718C-5B46-8FD3-9368599A5C25}" type="pres">
      <dgm:prSet presAssocID="{DCB677BF-7A69-0648-A8EC-594631BCFE2B}" presName="Name13" presStyleLbl="parChTrans1D2" presStyleIdx="11" presStyleCnt="14"/>
      <dgm:spPr/>
      <dgm:t>
        <a:bodyPr/>
        <a:lstStyle/>
        <a:p>
          <a:endParaRPr lang="en-US"/>
        </a:p>
      </dgm:t>
    </dgm:pt>
    <dgm:pt modelId="{4A9A5FD2-A862-5A40-9038-041D85FCC394}" type="pres">
      <dgm:prSet presAssocID="{18B605CB-94EC-3E41-9FC9-1D55EC57AF46}" presName="childText" presStyleLbl="bgAcc1" presStyleIdx="11" presStyleCnt="14" custScaleY="207693" custLinFactNeighborY="6483">
        <dgm:presLayoutVars>
          <dgm:bulletEnabled val="1"/>
        </dgm:presLayoutVars>
      </dgm:prSet>
      <dgm:spPr/>
      <dgm:t>
        <a:bodyPr/>
        <a:lstStyle/>
        <a:p>
          <a:endParaRPr lang="en-US"/>
        </a:p>
      </dgm:t>
    </dgm:pt>
    <dgm:pt modelId="{FC0BE3AA-21E5-5748-AEAE-488B0AD92524}" type="pres">
      <dgm:prSet presAssocID="{BE6B906A-7A3E-BB4E-BCB4-4CF950547820}" presName="root" presStyleCnt="0"/>
      <dgm:spPr/>
    </dgm:pt>
    <dgm:pt modelId="{E9C3B8C4-5F28-D545-B0F0-64573257C859}" type="pres">
      <dgm:prSet presAssocID="{BE6B906A-7A3E-BB4E-BCB4-4CF950547820}" presName="rootComposite" presStyleCnt="0"/>
      <dgm:spPr/>
    </dgm:pt>
    <dgm:pt modelId="{A87842C4-CA25-3F4F-A010-B9CDD47D3194}" type="pres">
      <dgm:prSet presAssocID="{BE6B906A-7A3E-BB4E-BCB4-4CF950547820}" presName="rootText" presStyleLbl="node1" presStyleIdx="5" presStyleCnt="6"/>
      <dgm:spPr/>
      <dgm:t>
        <a:bodyPr/>
        <a:lstStyle/>
        <a:p>
          <a:endParaRPr lang="en-US"/>
        </a:p>
      </dgm:t>
    </dgm:pt>
    <dgm:pt modelId="{15427207-8F3B-1742-ACB1-3E5D51DD843D}" type="pres">
      <dgm:prSet presAssocID="{BE6B906A-7A3E-BB4E-BCB4-4CF950547820}" presName="rootConnector" presStyleLbl="node1" presStyleIdx="5" presStyleCnt="6"/>
      <dgm:spPr/>
      <dgm:t>
        <a:bodyPr/>
        <a:lstStyle/>
        <a:p>
          <a:endParaRPr lang="en-US"/>
        </a:p>
      </dgm:t>
    </dgm:pt>
    <dgm:pt modelId="{9B179219-FA67-CB40-8AB0-6271ADBCEFC7}" type="pres">
      <dgm:prSet presAssocID="{BE6B906A-7A3E-BB4E-BCB4-4CF950547820}" presName="childShape" presStyleCnt="0"/>
      <dgm:spPr/>
    </dgm:pt>
    <dgm:pt modelId="{EA60B034-76B4-DC4C-9F3A-D25123237550}" type="pres">
      <dgm:prSet presAssocID="{ABEB8420-DFAB-4246-9C5B-7FB26DA89D60}" presName="Name13" presStyleLbl="parChTrans1D2" presStyleIdx="12" presStyleCnt="14"/>
      <dgm:spPr/>
      <dgm:t>
        <a:bodyPr/>
        <a:lstStyle/>
        <a:p>
          <a:endParaRPr lang="en-US"/>
        </a:p>
      </dgm:t>
    </dgm:pt>
    <dgm:pt modelId="{6E4AEAEC-F81C-8E44-AEA8-4405B8A74B61}" type="pres">
      <dgm:prSet presAssocID="{A79444E5-39FB-514B-8F7F-2B50E775024A}" presName="childText" presStyleLbl="bgAcc1" presStyleIdx="12" presStyleCnt="14" custScaleY="207693" custLinFactNeighborY="6483">
        <dgm:presLayoutVars>
          <dgm:bulletEnabled val="1"/>
        </dgm:presLayoutVars>
      </dgm:prSet>
      <dgm:spPr/>
      <dgm:t>
        <a:bodyPr/>
        <a:lstStyle/>
        <a:p>
          <a:endParaRPr lang="en-US"/>
        </a:p>
      </dgm:t>
    </dgm:pt>
    <dgm:pt modelId="{94914996-1A78-C74F-8D4E-E7063CBAAEE9}" type="pres">
      <dgm:prSet presAssocID="{4CEA0375-1A44-9844-8C6C-0758240BD2D4}" presName="Name13" presStyleLbl="parChTrans1D2" presStyleIdx="13" presStyleCnt="14"/>
      <dgm:spPr/>
      <dgm:t>
        <a:bodyPr/>
        <a:lstStyle/>
        <a:p>
          <a:endParaRPr lang="en-US"/>
        </a:p>
      </dgm:t>
    </dgm:pt>
    <dgm:pt modelId="{9DCBE74F-8684-6D49-8B84-CA6C18E4AEF7}" type="pres">
      <dgm:prSet presAssocID="{69C855E7-FB77-004D-B43D-B36715FAB805}" presName="childText" presStyleLbl="bgAcc1" presStyleIdx="13" presStyleCnt="14" custScaleY="207693">
        <dgm:presLayoutVars>
          <dgm:bulletEnabled val="1"/>
        </dgm:presLayoutVars>
      </dgm:prSet>
      <dgm:spPr/>
      <dgm:t>
        <a:bodyPr/>
        <a:lstStyle/>
        <a:p>
          <a:endParaRPr lang="en-US"/>
        </a:p>
      </dgm:t>
    </dgm:pt>
  </dgm:ptLst>
  <dgm:cxnLst>
    <dgm:cxn modelId="{F5A76F5E-0D49-5642-B8D5-D9478E01B1F6}" type="presOf" srcId="{75C29070-822B-174F-A07F-468935A806F7}" destId="{41E4DCB2-08E9-B64E-A5CD-C22DDEEAA442}" srcOrd="0" destOrd="0" presId="urn:microsoft.com/office/officeart/2005/8/layout/hierarchy3"/>
    <dgm:cxn modelId="{50F59C58-EDE7-974E-9917-3924188B228C}" type="presOf" srcId="{05D73E0A-3C5B-5543-84D1-8DC5290C78F1}" destId="{876C33CC-14C0-F743-9249-874EEAC99EE4}" srcOrd="1" destOrd="0" presId="urn:microsoft.com/office/officeart/2005/8/layout/hierarchy3"/>
    <dgm:cxn modelId="{DABC2EEC-E5FB-7947-89F7-C4A207ACC8C3}" type="presOf" srcId="{B7790C1D-C614-9142-A33C-929EE8745ABB}" destId="{E1E98EB2-B5C9-A94A-928F-8AA56003703A}" srcOrd="0" destOrd="0" presId="urn:microsoft.com/office/officeart/2005/8/layout/hierarchy3"/>
    <dgm:cxn modelId="{BCD36FB7-AE60-1145-9797-F4EC936AA1EB}" srcId="{10B176C2-1699-344A-9CD9-A7EB8B4AD215}" destId="{329A742A-1ABD-E04A-B9DB-C969E31DA518}" srcOrd="3" destOrd="0" parTransId="{18BA1B0B-B0BE-8946-A8E9-30C823E50363}" sibTransId="{F23D7EF9-9EFF-B34E-96A7-70A1A2C5E594}"/>
    <dgm:cxn modelId="{78A3F2D5-EF15-C54A-AACE-6D605AEDB9FF}" type="presOf" srcId="{BE6B906A-7A3E-BB4E-BCB4-4CF950547820}" destId="{A87842C4-CA25-3F4F-A010-B9CDD47D3194}" srcOrd="0" destOrd="0" presId="urn:microsoft.com/office/officeart/2005/8/layout/hierarchy3"/>
    <dgm:cxn modelId="{826C19EF-0AF9-AA49-8101-A3A4026E3B5A}" type="presOf" srcId="{A2DA5042-F303-F74E-A4D7-1247D8BFA661}" destId="{D9568D80-C50E-3B4A-84B4-B1E80E84E994}" srcOrd="0" destOrd="0" presId="urn:microsoft.com/office/officeart/2005/8/layout/hierarchy3"/>
    <dgm:cxn modelId="{5B046835-5AA2-D04B-9787-6CAD94276035}" type="presOf" srcId="{69C855E7-FB77-004D-B43D-B36715FAB805}" destId="{9DCBE74F-8684-6D49-8B84-CA6C18E4AEF7}" srcOrd="0" destOrd="0" presId="urn:microsoft.com/office/officeart/2005/8/layout/hierarchy3"/>
    <dgm:cxn modelId="{E510CEAB-F6E7-264C-B093-6A0547BFD010}" srcId="{52BB4C6B-BAD0-B04E-9F28-346960944700}" destId="{18B605CB-94EC-3E41-9FC9-1D55EC57AF46}" srcOrd="1" destOrd="0" parTransId="{DCB677BF-7A69-0648-A8EC-594631BCFE2B}" sibTransId="{F9AF1A98-01E7-CC41-B76B-BB58CEBC7B38}"/>
    <dgm:cxn modelId="{AF6874B5-3094-3F45-B601-78CEC0107816}" type="presOf" srcId="{ABEB8420-DFAB-4246-9C5B-7FB26DA89D60}" destId="{EA60B034-76B4-DC4C-9F3A-D25123237550}" srcOrd="0" destOrd="0" presId="urn:microsoft.com/office/officeart/2005/8/layout/hierarchy3"/>
    <dgm:cxn modelId="{AFF2162E-1083-9A43-B851-702CEE9FAE1F}" srcId="{CDD3042F-9FE7-6443-846A-83FE965CA12C}" destId="{A99588DE-4637-3D47-B028-76C3904414E3}" srcOrd="0" destOrd="0" parTransId="{A03E398D-9171-AA48-A94B-480CEDA5B321}" sibTransId="{17A88157-8110-7449-81EE-4CBB47D6F733}"/>
    <dgm:cxn modelId="{56BDB568-6727-F846-B1EF-7FFC279F3E14}" type="presOf" srcId="{A6AB63EF-A596-0C46-BFF4-D8DD7755B353}" destId="{0D347285-8F94-8A43-833A-7F606C4DBDC5}" srcOrd="0" destOrd="0" presId="urn:microsoft.com/office/officeart/2005/8/layout/hierarchy3"/>
    <dgm:cxn modelId="{7E9F7FB0-0025-8847-8F10-0E18F929A67F}" type="presOf" srcId="{329A742A-1ABD-E04A-B9DB-C969E31DA518}" destId="{C72743BB-A367-E84E-80D2-554030358297}" srcOrd="1" destOrd="0" presId="urn:microsoft.com/office/officeart/2005/8/layout/hierarchy3"/>
    <dgm:cxn modelId="{DE8915C3-4986-D748-BC77-18109A831AD1}" type="presOf" srcId="{E56D60FC-32B3-1945-BC69-9168A001E405}" destId="{008665DA-16BC-F84B-8B92-5DC6DB4CC8AF}" srcOrd="0" destOrd="0" presId="urn:microsoft.com/office/officeart/2005/8/layout/hierarchy3"/>
    <dgm:cxn modelId="{A9DA9933-613E-7542-8F79-50142AF16ACA}" srcId="{52BB4C6B-BAD0-B04E-9F28-346960944700}" destId="{E56D60FC-32B3-1945-BC69-9168A001E405}" srcOrd="0" destOrd="0" parTransId="{724FCA2A-8922-A248-A805-6336FB81C19C}" sibTransId="{55ED0EF4-C089-C444-89B0-9E0195A95E70}"/>
    <dgm:cxn modelId="{70C6E3FB-21FE-0B44-BCF8-3A1EF4BF493D}" srcId="{10B176C2-1699-344A-9CD9-A7EB8B4AD215}" destId="{BE6B906A-7A3E-BB4E-BCB4-4CF950547820}" srcOrd="5" destOrd="0" parTransId="{87394A49-DEF6-F642-B077-1BA41DC318BE}" sibTransId="{07A24F5A-646B-2647-AD07-10332119276B}"/>
    <dgm:cxn modelId="{0D5B578B-96B5-4D4E-9300-6D3BD2C3A42B}" srcId="{05D73E0A-3C5B-5543-84D1-8DC5290C78F1}" destId="{474BAF5E-4DC8-9946-A1A0-F5B26AD23F3B}" srcOrd="0" destOrd="0" parTransId="{BA7F243F-D5F1-854F-B03C-E2CACA18DB88}" sibTransId="{8C696DB5-2440-CF40-AD15-9A39CBF2A3CB}"/>
    <dgm:cxn modelId="{3FB4EACC-AFCA-9141-8249-A501E6F6E464}" type="presOf" srcId="{FBC8EB36-C4C8-8648-B3B7-483D6A840E87}" destId="{DF347E03-C967-4243-8E09-193770090DA4}" srcOrd="0" destOrd="0" presId="urn:microsoft.com/office/officeart/2005/8/layout/hierarchy3"/>
    <dgm:cxn modelId="{EF548C64-7AEE-604C-A69D-95F57C0FFD3D}" srcId="{BE6B906A-7A3E-BB4E-BCB4-4CF950547820}" destId="{69C855E7-FB77-004D-B43D-B36715FAB805}" srcOrd="1" destOrd="0" parTransId="{4CEA0375-1A44-9844-8C6C-0758240BD2D4}" sibTransId="{90E92344-1DBF-244C-9A1D-0186D1B56170}"/>
    <dgm:cxn modelId="{9E6B3A17-11D1-464D-93D7-8AE969A97025}" srcId="{B7790C1D-C614-9142-A33C-929EE8745ABB}" destId="{8F1A95E8-2B6F-D04B-B6F1-70C1847EA440}" srcOrd="0" destOrd="0" parTransId="{071FDC27-B0AB-C240-B02B-F060D9D53742}" sibTransId="{795F8E6D-5D41-5243-9F60-2DCC04C73582}"/>
    <dgm:cxn modelId="{F31DB625-F092-504D-9290-44166E24BEDE}" srcId="{10B176C2-1699-344A-9CD9-A7EB8B4AD215}" destId="{52BB4C6B-BAD0-B04E-9F28-346960944700}" srcOrd="4" destOrd="0" parTransId="{56CB9273-E1F8-AD48-95DE-202FD322FFFB}" sibTransId="{6C825D4C-DB2A-7643-AEE5-C15CC2F0044A}"/>
    <dgm:cxn modelId="{4AACC5BD-D186-1342-AB7E-52740ED7BE1A}" type="presOf" srcId="{85109759-DA8A-CA42-968B-38F3422FD6EA}" destId="{3791592C-1B74-C146-922E-047D47735B4B}" srcOrd="0" destOrd="0" presId="urn:microsoft.com/office/officeart/2005/8/layout/hierarchy3"/>
    <dgm:cxn modelId="{F8481827-0033-A64F-AA70-3A55B48710E3}" srcId="{96CDF1AC-8881-1045-80EE-098B78531773}" destId="{CE4DAF29-BBB8-2248-8D92-224B6CC9A82D}" srcOrd="1" destOrd="0" parTransId="{CECA42FB-9A3A-2E4E-A072-8DA90183E63D}" sibTransId="{0652D599-391E-F44F-B2B5-7FD5ECABE957}"/>
    <dgm:cxn modelId="{36F1D26D-E70A-0B47-AD99-1BC533AF323C}" type="presOf" srcId="{BA7F243F-D5F1-854F-B03C-E2CACA18DB88}" destId="{5C1FA287-3211-1549-9548-30D898BFD1EE}" srcOrd="0" destOrd="0" presId="urn:microsoft.com/office/officeart/2005/8/layout/hierarchy3"/>
    <dgm:cxn modelId="{E0C55438-9D7B-204C-9C46-3B3F9A8DFF27}" srcId="{B7790C1D-C614-9142-A33C-929EE8745ABB}" destId="{1D747149-EDE6-2D4F-B825-99DC2573E813}" srcOrd="1" destOrd="0" parTransId="{95B20DBD-028E-654A-A924-7AF471F674FF}" sibTransId="{EA85AFF6-1C4C-2047-96FA-EDF25C984149}"/>
    <dgm:cxn modelId="{53211119-2128-4F40-8B10-DC66EDFDF4B2}" type="presOf" srcId="{CDD3042F-9FE7-6443-846A-83FE965CA12C}" destId="{789AE6A0-420C-1544-B01C-C0EBBD1BACD7}" srcOrd="1" destOrd="0" presId="urn:microsoft.com/office/officeart/2005/8/layout/hierarchy3"/>
    <dgm:cxn modelId="{E098913F-6BB9-DE4A-BC66-C4DC8675224F}" type="presOf" srcId="{E6147748-7CC0-9D46-89C2-C948DDFD514E}" destId="{DDEF53CF-E0EA-FB40-A363-D2F55E5C091B}" srcOrd="0" destOrd="0" presId="urn:microsoft.com/office/officeart/2005/8/layout/hierarchy3"/>
    <dgm:cxn modelId="{0268E134-89B3-3441-AEB5-F0B5B766EFB8}" type="presOf" srcId="{4CEA0375-1A44-9844-8C6C-0758240BD2D4}" destId="{94914996-1A78-C74F-8D4E-E7063CBAAEE9}" srcOrd="0" destOrd="0" presId="urn:microsoft.com/office/officeart/2005/8/layout/hierarchy3"/>
    <dgm:cxn modelId="{C5B3531A-EA7C-0749-9B48-9819E7D10456}" srcId="{329A742A-1ABD-E04A-B9DB-C969E31DA518}" destId="{B7790C1D-C614-9142-A33C-929EE8745ABB}" srcOrd="0" destOrd="0" parTransId="{023E0155-FBD6-1542-ACD5-30728C56C85F}" sibTransId="{13320C8B-B32A-B84E-9099-B1B24F0C2662}"/>
    <dgm:cxn modelId="{F3A265F3-CED0-694E-89A1-9FE0DD5BFFAB}" srcId="{10B176C2-1699-344A-9CD9-A7EB8B4AD215}" destId="{CDD3042F-9FE7-6443-846A-83FE965CA12C}" srcOrd="2" destOrd="0" parTransId="{800E7F1F-8463-124E-9C8E-5FFA90D6EC03}" sibTransId="{47C66DDE-1057-5247-A573-A681FDEDCCA0}"/>
    <dgm:cxn modelId="{18FFC69E-CB51-9C40-A27E-C1EE36E8891E}" type="presOf" srcId="{05D73E0A-3C5B-5543-84D1-8DC5290C78F1}" destId="{EC87190C-668A-474A-8A60-AD7CB1E21C1E}" srcOrd="0" destOrd="0" presId="urn:microsoft.com/office/officeart/2005/8/layout/hierarchy3"/>
    <dgm:cxn modelId="{29CC0CC9-1383-614A-83C2-9682F04DD48C}" srcId="{10B176C2-1699-344A-9CD9-A7EB8B4AD215}" destId="{96CDF1AC-8881-1045-80EE-098B78531773}" srcOrd="1" destOrd="0" parTransId="{E824BD77-F168-CC47-B7F4-CD8E26FF54BC}" sibTransId="{E746456D-8DEA-FD40-89D5-F1EF0A0EABB7}"/>
    <dgm:cxn modelId="{008B6B9E-FE1D-514D-8B06-B743C14383D1}" type="presOf" srcId="{18B605CB-94EC-3E41-9FC9-1D55EC57AF46}" destId="{4A9A5FD2-A862-5A40-9038-041D85FCC394}" srcOrd="0" destOrd="0" presId="urn:microsoft.com/office/officeart/2005/8/layout/hierarchy3"/>
    <dgm:cxn modelId="{378756E6-505A-9247-864C-E989837AE4BA}" type="presOf" srcId="{C8861BA5-C03B-1B4B-8B76-6131F5E3FACC}" destId="{DEDD3044-36D6-844A-8CAE-4EF26A2B72CE}" srcOrd="0" destOrd="0" presId="urn:microsoft.com/office/officeart/2005/8/layout/hierarchy3"/>
    <dgm:cxn modelId="{9A715369-D06F-5343-9769-B0343C72B522}" srcId="{329A742A-1ABD-E04A-B9DB-C969E31DA518}" destId="{E6147748-7CC0-9D46-89C2-C948DDFD514E}" srcOrd="1" destOrd="0" parTransId="{C8861BA5-C03B-1B4B-8B76-6131F5E3FACC}" sibTransId="{7B3A7B70-E163-2D4E-B582-C3F930C1F279}"/>
    <dgm:cxn modelId="{4BC615FF-57BD-E84C-A88A-7E63824CB77B}" type="presOf" srcId="{96CDF1AC-8881-1045-80EE-098B78531773}" destId="{C6B14C2A-6A24-594D-81FF-CE22CD1279B1}" srcOrd="1" destOrd="0" presId="urn:microsoft.com/office/officeart/2005/8/layout/hierarchy3"/>
    <dgm:cxn modelId="{34DD7D07-A28B-5045-B7F7-410246B134DC}" srcId="{CDD3042F-9FE7-6443-846A-83FE965CA12C}" destId="{BF9E698E-AA38-934C-9361-499AD5ED07C2}" srcOrd="2" destOrd="0" parTransId="{FBC8EB36-C4C8-8648-B3B7-483D6A840E87}" sibTransId="{6A7EDF98-CC45-FB41-98D4-3A10DA518851}"/>
    <dgm:cxn modelId="{C7C0892D-1073-EF43-BC8C-E833B8CF3B19}" type="presOf" srcId="{CECA42FB-9A3A-2E4E-A072-8DA90183E63D}" destId="{E03DD303-84D3-984A-8ABD-E19C8CEEFBDF}" srcOrd="0" destOrd="0" presId="urn:microsoft.com/office/officeart/2005/8/layout/hierarchy3"/>
    <dgm:cxn modelId="{5F76CE88-4421-714A-911F-556121E0B540}" type="presOf" srcId="{EA2DD833-03B1-7D45-9A3D-3113FC2AC459}" destId="{E665AF1C-1FD8-1E49-B783-AF8EFF0EEE4B}" srcOrd="0" destOrd="0" presId="urn:microsoft.com/office/officeart/2005/8/layout/hierarchy3"/>
    <dgm:cxn modelId="{7C9A3035-EA66-C346-AE8A-0CCFFEC0ED8F}" type="presOf" srcId="{DCB677BF-7A69-0648-A8EC-594631BCFE2B}" destId="{FC2A5B74-718C-5B46-8FD3-9368599A5C25}" srcOrd="0" destOrd="0" presId="urn:microsoft.com/office/officeart/2005/8/layout/hierarchy3"/>
    <dgm:cxn modelId="{A68A0339-9ECE-7543-9839-42D48F567932}" type="presOf" srcId="{CE4DAF29-BBB8-2248-8D92-224B6CC9A82D}" destId="{1EA614A5-31F8-2F4D-A4F7-A937F20C5483}" srcOrd="0" destOrd="0" presId="urn:microsoft.com/office/officeart/2005/8/layout/hierarchy3"/>
    <dgm:cxn modelId="{8B063D43-344E-B14B-8217-C3A803F82520}" type="presOf" srcId="{A79444E5-39FB-514B-8F7F-2B50E775024A}" destId="{6E4AEAEC-F81C-8E44-AEA8-4405B8A74B61}" srcOrd="0" destOrd="0" presId="urn:microsoft.com/office/officeart/2005/8/layout/hierarchy3"/>
    <dgm:cxn modelId="{F9030DE1-EF2A-C94D-97D6-368AC7838C15}" srcId="{BE6B906A-7A3E-BB4E-BCB4-4CF950547820}" destId="{A79444E5-39FB-514B-8F7F-2B50E775024A}" srcOrd="0" destOrd="0" parTransId="{ABEB8420-DFAB-4246-9C5B-7FB26DA89D60}" sibTransId="{B907B022-4180-5343-A836-6DF38C18CE5C}"/>
    <dgm:cxn modelId="{B6B2971F-5606-9745-AD1A-02481944F47E}" srcId="{96CDF1AC-8881-1045-80EE-098B78531773}" destId="{5E2C1982-F447-6C4A-9903-B353FC7E1D9D}" srcOrd="0" destOrd="0" parTransId="{85109759-DA8A-CA42-968B-38F3422FD6EA}" sibTransId="{7E27C82D-D16E-FF45-8F6D-1DF7BA0FE4F9}"/>
    <dgm:cxn modelId="{49731476-5AA4-694F-9E40-B46904BEFBD1}" type="presOf" srcId="{B163F0A1-CCF0-9C44-9908-12D0AC655FD7}" destId="{74A85C6B-3E37-E740-AD59-010FF0B9F155}" srcOrd="0" destOrd="0" presId="urn:microsoft.com/office/officeart/2005/8/layout/hierarchy3"/>
    <dgm:cxn modelId="{C09338D1-B7DE-9D43-BAF3-BB9B1A2341AA}" type="presOf" srcId="{CDD3042F-9FE7-6443-846A-83FE965CA12C}" destId="{561021F7-7248-3441-8300-A45B2AB633DE}" srcOrd="0" destOrd="0" presId="urn:microsoft.com/office/officeart/2005/8/layout/hierarchy3"/>
    <dgm:cxn modelId="{47BCCBCE-CFD0-1B49-A084-783C5CE1AD2C}" type="presOf" srcId="{A5BFF9EB-1B4F-4041-AC82-1EE3683679CA}" destId="{50685425-582C-8745-AF37-8DEE72D8D13D}" srcOrd="0" destOrd="0" presId="urn:microsoft.com/office/officeart/2005/8/layout/hierarchy3"/>
    <dgm:cxn modelId="{07745663-AAB7-9646-AD12-CCF926AB18C5}" srcId="{96CDF1AC-8881-1045-80EE-098B78531773}" destId="{B163F0A1-CCF0-9C44-9908-12D0AC655FD7}" srcOrd="2" destOrd="0" parTransId="{A6AB63EF-A596-0C46-BFF4-D8DD7755B353}" sibTransId="{61674998-CD54-2C47-B5C2-6C51810F3818}"/>
    <dgm:cxn modelId="{7C6F409A-348F-EC45-BBF4-2D1E047060D4}" type="presOf" srcId="{A03E398D-9171-AA48-A94B-480CEDA5B321}" destId="{F1D485BB-5B38-C74E-80C0-60DCCD3DF874}" srcOrd="0" destOrd="0" presId="urn:microsoft.com/office/officeart/2005/8/layout/hierarchy3"/>
    <dgm:cxn modelId="{6B1FB1E1-0C8E-D843-BEC8-09EACE5533BD}" type="presOf" srcId="{52BB4C6B-BAD0-B04E-9F28-346960944700}" destId="{270EEB75-B93D-AB4B-BD71-94E494B00FED}" srcOrd="1" destOrd="0" presId="urn:microsoft.com/office/officeart/2005/8/layout/hierarchy3"/>
    <dgm:cxn modelId="{6BE86E2E-E773-0640-AE46-75F169C1F9F3}" type="presOf" srcId="{023E0155-FBD6-1542-ACD5-30728C56C85F}" destId="{838AA701-0261-1E4E-812D-0D94986F1271}" srcOrd="0" destOrd="0" presId="urn:microsoft.com/office/officeart/2005/8/layout/hierarchy3"/>
    <dgm:cxn modelId="{B2678273-7BC4-CD4C-A7BB-8E757D846108}" type="presOf" srcId="{96CDF1AC-8881-1045-80EE-098B78531773}" destId="{382B2A82-C219-564B-85BB-5033EA197044}" srcOrd="0" destOrd="0" presId="urn:microsoft.com/office/officeart/2005/8/layout/hierarchy3"/>
    <dgm:cxn modelId="{8F21958F-D471-7646-9A7C-00801EF96005}" type="presOf" srcId="{5E2C1982-F447-6C4A-9903-B353FC7E1D9D}" destId="{96312163-46EE-844A-A846-A40F3C6A0358}" srcOrd="0" destOrd="0" presId="urn:microsoft.com/office/officeart/2005/8/layout/hierarchy3"/>
    <dgm:cxn modelId="{12ED25EE-8567-334F-B191-0219F8CF4D3D}" type="presOf" srcId="{10B176C2-1699-344A-9CD9-A7EB8B4AD215}" destId="{14074C8B-73F3-1F4D-94F5-5737BDA8236F}" srcOrd="0" destOrd="0" presId="urn:microsoft.com/office/officeart/2005/8/layout/hierarchy3"/>
    <dgm:cxn modelId="{30B1F67A-065E-FF4A-8B6A-3B174909E012}" type="presOf" srcId="{BF9E698E-AA38-934C-9361-499AD5ED07C2}" destId="{75AF75A8-AA3A-7640-B9E5-A5377B52C717}" srcOrd="0" destOrd="0" presId="urn:microsoft.com/office/officeart/2005/8/layout/hierarchy3"/>
    <dgm:cxn modelId="{9A80971E-44C5-8F48-A174-BA4C37474738}" type="presOf" srcId="{329A742A-1ABD-E04A-B9DB-C969E31DA518}" destId="{DB93D556-2103-144E-B98A-7E7A1DF1DF37}" srcOrd="0" destOrd="0" presId="urn:microsoft.com/office/officeart/2005/8/layout/hierarchy3"/>
    <dgm:cxn modelId="{03E1E342-EDD7-E24E-912F-6B247F323D36}" type="presOf" srcId="{1D747149-EDE6-2D4F-B825-99DC2573E813}" destId="{E1E98EB2-B5C9-A94A-928F-8AA56003703A}" srcOrd="0" destOrd="2" presId="urn:microsoft.com/office/officeart/2005/8/layout/hierarchy3"/>
    <dgm:cxn modelId="{5BBED362-7309-A140-8D9A-C136C8C65A3A}" type="presOf" srcId="{724FCA2A-8922-A248-A805-6336FB81C19C}" destId="{5311584E-86D9-CB44-8977-244EA16A5A5C}" srcOrd="0" destOrd="0" presId="urn:microsoft.com/office/officeart/2005/8/layout/hierarchy3"/>
    <dgm:cxn modelId="{BCEDA5FB-9105-E34C-8707-F9F823EA0E3E}" srcId="{05D73E0A-3C5B-5543-84D1-8DC5290C78F1}" destId="{A5BFF9EB-1B4F-4041-AC82-1EE3683679CA}" srcOrd="1" destOrd="0" parTransId="{75C29070-822B-174F-A07F-468935A806F7}" sibTransId="{B46D2665-1478-A840-9E11-2578A46F1CD4}"/>
    <dgm:cxn modelId="{0A67B8F8-E9A3-E345-8813-A706DCF31354}" type="presOf" srcId="{474BAF5E-4DC8-9946-A1A0-F5B26AD23F3B}" destId="{2A9200EA-040E-E14D-A3F7-28C365697B7A}" srcOrd="0" destOrd="0" presId="urn:microsoft.com/office/officeart/2005/8/layout/hierarchy3"/>
    <dgm:cxn modelId="{0E5714CE-61CD-1749-B0AE-825583C2AC81}" srcId="{CDD3042F-9FE7-6443-846A-83FE965CA12C}" destId="{A2DA5042-F303-F74E-A4D7-1247D8BFA661}" srcOrd="1" destOrd="0" parTransId="{EA2DD833-03B1-7D45-9A3D-3113FC2AC459}" sibTransId="{E1F5785C-F8CF-E146-8DAD-3198722FC7AC}"/>
    <dgm:cxn modelId="{212FFC9F-CF25-7C46-A514-A19831F7E4EC}" type="presOf" srcId="{8F1A95E8-2B6F-D04B-B6F1-70C1847EA440}" destId="{E1E98EB2-B5C9-A94A-928F-8AA56003703A}" srcOrd="0" destOrd="1" presId="urn:microsoft.com/office/officeart/2005/8/layout/hierarchy3"/>
    <dgm:cxn modelId="{A8D07309-A9F0-744F-8F7D-292BEA5F4BB5}" srcId="{10B176C2-1699-344A-9CD9-A7EB8B4AD215}" destId="{05D73E0A-3C5B-5543-84D1-8DC5290C78F1}" srcOrd="0" destOrd="0" parTransId="{A69462D5-4685-0E46-B051-21B05605F95B}" sibTransId="{6476163E-6421-744D-B5CC-212CDA7950D9}"/>
    <dgm:cxn modelId="{CEE7559D-EB5B-9541-9CBD-E8F0F0AFB6A3}" type="presOf" srcId="{BE6B906A-7A3E-BB4E-BCB4-4CF950547820}" destId="{15427207-8F3B-1742-ACB1-3E5D51DD843D}" srcOrd="1" destOrd="0" presId="urn:microsoft.com/office/officeart/2005/8/layout/hierarchy3"/>
    <dgm:cxn modelId="{C7E78884-F2A6-6A43-8FB3-3A89A217C2D6}" type="presOf" srcId="{A99588DE-4637-3D47-B028-76C3904414E3}" destId="{B6A54FBB-BC61-9841-9305-8198EF39B637}" srcOrd="0" destOrd="0" presId="urn:microsoft.com/office/officeart/2005/8/layout/hierarchy3"/>
    <dgm:cxn modelId="{7FC721DD-7C87-9347-80D1-F04FA9DE8675}" type="presOf" srcId="{52BB4C6B-BAD0-B04E-9F28-346960944700}" destId="{F9A5C3B6-1621-FF41-90C2-626AD3062291}" srcOrd="0" destOrd="0" presId="urn:microsoft.com/office/officeart/2005/8/layout/hierarchy3"/>
    <dgm:cxn modelId="{10DDB77D-407E-154F-8E05-CCA370067C43}" type="presParOf" srcId="{14074C8B-73F3-1F4D-94F5-5737BDA8236F}" destId="{4CAC5184-1DE8-8249-8EEB-FBDF2B720D11}" srcOrd="0" destOrd="0" presId="urn:microsoft.com/office/officeart/2005/8/layout/hierarchy3"/>
    <dgm:cxn modelId="{695F8E50-EA2D-7645-A4F9-A3C5D8A5F328}" type="presParOf" srcId="{4CAC5184-1DE8-8249-8EEB-FBDF2B720D11}" destId="{9011B57C-551B-3047-9601-0D285110A324}" srcOrd="0" destOrd="0" presId="urn:microsoft.com/office/officeart/2005/8/layout/hierarchy3"/>
    <dgm:cxn modelId="{45D27170-62B7-8F4F-BBE4-4C7171D7D084}" type="presParOf" srcId="{9011B57C-551B-3047-9601-0D285110A324}" destId="{EC87190C-668A-474A-8A60-AD7CB1E21C1E}" srcOrd="0" destOrd="0" presId="urn:microsoft.com/office/officeart/2005/8/layout/hierarchy3"/>
    <dgm:cxn modelId="{EDDDEEE7-F513-444B-B691-C2CF7A9A4EA7}" type="presParOf" srcId="{9011B57C-551B-3047-9601-0D285110A324}" destId="{876C33CC-14C0-F743-9249-874EEAC99EE4}" srcOrd="1" destOrd="0" presId="urn:microsoft.com/office/officeart/2005/8/layout/hierarchy3"/>
    <dgm:cxn modelId="{A1F89244-1B2A-E34B-8F37-F24943CC6C5A}" type="presParOf" srcId="{4CAC5184-1DE8-8249-8EEB-FBDF2B720D11}" destId="{F68CA737-87A6-1949-8306-922D560C5FA2}" srcOrd="1" destOrd="0" presId="urn:microsoft.com/office/officeart/2005/8/layout/hierarchy3"/>
    <dgm:cxn modelId="{7A533AB3-1BEC-454D-8331-C02F81D69E64}" type="presParOf" srcId="{F68CA737-87A6-1949-8306-922D560C5FA2}" destId="{5C1FA287-3211-1549-9548-30D898BFD1EE}" srcOrd="0" destOrd="0" presId="urn:microsoft.com/office/officeart/2005/8/layout/hierarchy3"/>
    <dgm:cxn modelId="{7AE33E51-0250-1E4E-93D0-6A1AA002C1D9}" type="presParOf" srcId="{F68CA737-87A6-1949-8306-922D560C5FA2}" destId="{2A9200EA-040E-E14D-A3F7-28C365697B7A}" srcOrd="1" destOrd="0" presId="urn:microsoft.com/office/officeart/2005/8/layout/hierarchy3"/>
    <dgm:cxn modelId="{98CAF0F0-3056-F145-B3AF-46156453527D}" type="presParOf" srcId="{F68CA737-87A6-1949-8306-922D560C5FA2}" destId="{41E4DCB2-08E9-B64E-A5CD-C22DDEEAA442}" srcOrd="2" destOrd="0" presId="urn:microsoft.com/office/officeart/2005/8/layout/hierarchy3"/>
    <dgm:cxn modelId="{8A7A3B23-4080-6E44-840B-2372CBC55DF3}" type="presParOf" srcId="{F68CA737-87A6-1949-8306-922D560C5FA2}" destId="{50685425-582C-8745-AF37-8DEE72D8D13D}" srcOrd="3" destOrd="0" presId="urn:microsoft.com/office/officeart/2005/8/layout/hierarchy3"/>
    <dgm:cxn modelId="{38655209-D0F6-7A45-ADFC-8A430124B3A6}" type="presParOf" srcId="{14074C8B-73F3-1F4D-94F5-5737BDA8236F}" destId="{4C306508-29A8-CF45-AFDC-11EF2DA04EB1}" srcOrd="1" destOrd="0" presId="urn:microsoft.com/office/officeart/2005/8/layout/hierarchy3"/>
    <dgm:cxn modelId="{90540337-B0CD-2D42-AAEB-F186FC1508D7}" type="presParOf" srcId="{4C306508-29A8-CF45-AFDC-11EF2DA04EB1}" destId="{9945294F-E896-FB47-B726-210FFCE688D1}" srcOrd="0" destOrd="0" presId="urn:microsoft.com/office/officeart/2005/8/layout/hierarchy3"/>
    <dgm:cxn modelId="{71F7DE0D-1F3B-DA44-B715-18C32D738347}" type="presParOf" srcId="{9945294F-E896-FB47-B726-210FFCE688D1}" destId="{382B2A82-C219-564B-85BB-5033EA197044}" srcOrd="0" destOrd="0" presId="urn:microsoft.com/office/officeart/2005/8/layout/hierarchy3"/>
    <dgm:cxn modelId="{EEC011B2-5D44-DC4B-AEC7-E355FF7FAF36}" type="presParOf" srcId="{9945294F-E896-FB47-B726-210FFCE688D1}" destId="{C6B14C2A-6A24-594D-81FF-CE22CD1279B1}" srcOrd="1" destOrd="0" presId="urn:microsoft.com/office/officeart/2005/8/layout/hierarchy3"/>
    <dgm:cxn modelId="{F0EDD6E9-19DD-AE41-AD4A-641A5A11C1E4}" type="presParOf" srcId="{4C306508-29A8-CF45-AFDC-11EF2DA04EB1}" destId="{C4CBF9F9-AF2E-8741-922E-CA1D573B5E5E}" srcOrd="1" destOrd="0" presId="urn:microsoft.com/office/officeart/2005/8/layout/hierarchy3"/>
    <dgm:cxn modelId="{2F2EB9F8-DAD5-964A-8F07-CFA3471F9974}" type="presParOf" srcId="{C4CBF9F9-AF2E-8741-922E-CA1D573B5E5E}" destId="{3791592C-1B74-C146-922E-047D47735B4B}" srcOrd="0" destOrd="0" presId="urn:microsoft.com/office/officeart/2005/8/layout/hierarchy3"/>
    <dgm:cxn modelId="{2A9E4BB8-889D-AD4E-B1E0-CA5B45D548C4}" type="presParOf" srcId="{C4CBF9F9-AF2E-8741-922E-CA1D573B5E5E}" destId="{96312163-46EE-844A-A846-A40F3C6A0358}" srcOrd="1" destOrd="0" presId="urn:microsoft.com/office/officeart/2005/8/layout/hierarchy3"/>
    <dgm:cxn modelId="{BE3C89D1-C39B-6548-81F0-F51C71AFF09B}" type="presParOf" srcId="{C4CBF9F9-AF2E-8741-922E-CA1D573B5E5E}" destId="{E03DD303-84D3-984A-8ABD-E19C8CEEFBDF}" srcOrd="2" destOrd="0" presId="urn:microsoft.com/office/officeart/2005/8/layout/hierarchy3"/>
    <dgm:cxn modelId="{B3135EEF-FBC6-6441-B1BC-2334150E71B4}" type="presParOf" srcId="{C4CBF9F9-AF2E-8741-922E-CA1D573B5E5E}" destId="{1EA614A5-31F8-2F4D-A4F7-A937F20C5483}" srcOrd="3" destOrd="0" presId="urn:microsoft.com/office/officeart/2005/8/layout/hierarchy3"/>
    <dgm:cxn modelId="{5CDAA278-C3A1-8944-B376-A3CD8725F89D}" type="presParOf" srcId="{C4CBF9F9-AF2E-8741-922E-CA1D573B5E5E}" destId="{0D347285-8F94-8A43-833A-7F606C4DBDC5}" srcOrd="4" destOrd="0" presId="urn:microsoft.com/office/officeart/2005/8/layout/hierarchy3"/>
    <dgm:cxn modelId="{BCFBDF7A-ECB2-254A-A6BE-B480CF2B923E}" type="presParOf" srcId="{C4CBF9F9-AF2E-8741-922E-CA1D573B5E5E}" destId="{74A85C6B-3E37-E740-AD59-010FF0B9F155}" srcOrd="5" destOrd="0" presId="urn:microsoft.com/office/officeart/2005/8/layout/hierarchy3"/>
    <dgm:cxn modelId="{33B24F90-E8D0-3245-8D53-78A54EBB2CB4}" type="presParOf" srcId="{14074C8B-73F3-1F4D-94F5-5737BDA8236F}" destId="{27F2BC51-5AEA-6F4F-BD08-0A706BD930BD}" srcOrd="2" destOrd="0" presId="urn:microsoft.com/office/officeart/2005/8/layout/hierarchy3"/>
    <dgm:cxn modelId="{1A323C54-D3AD-4D4D-956B-6FDCAADE8B1C}" type="presParOf" srcId="{27F2BC51-5AEA-6F4F-BD08-0A706BD930BD}" destId="{3E57A676-3175-9E48-AF20-50FA45BB3096}" srcOrd="0" destOrd="0" presId="urn:microsoft.com/office/officeart/2005/8/layout/hierarchy3"/>
    <dgm:cxn modelId="{5595A743-35F4-3F44-AA92-48242773F3F8}" type="presParOf" srcId="{3E57A676-3175-9E48-AF20-50FA45BB3096}" destId="{561021F7-7248-3441-8300-A45B2AB633DE}" srcOrd="0" destOrd="0" presId="urn:microsoft.com/office/officeart/2005/8/layout/hierarchy3"/>
    <dgm:cxn modelId="{B860B12E-7123-5846-B0D6-4C7302055A59}" type="presParOf" srcId="{3E57A676-3175-9E48-AF20-50FA45BB3096}" destId="{789AE6A0-420C-1544-B01C-C0EBBD1BACD7}" srcOrd="1" destOrd="0" presId="urn:microsoft.com/office/officeart/2005/8/layout/hierarchy3"/>
    <dgm:cxn modelId="{2ABF7FFD-FD41-BD49-A2DE-7E13517F7C14}" type="presParOf" srcId="{27F2BC51-5AEA-6F4F-BD08-0A706BD930BD}" destId="{8BC07795-01FF-4549-B106-A87335D2892E}" srcOrd="1" destOrd="0" presId="urn:microsoft.com/office/officeart/2005/8/layout/hierarchy3"/>
    <dgm:cxn modelId="{2593B773-C7C0-F949-BD53-9ECBB8F4F079}" type="presParOf" srcId="{8BC07795-01FF-4549-B106-A87335D2892E}" destId="{F1D485BB-5B38-C74E-80C0-60DCCD3DF874}" srcOrd="0" destOrd="0" presId="urn:microsoft.com/office/officeart/2005/8/layout/hierarchy3"/>
    <dgm:cxn modelId="{E2A67F7D-0EF7-5B49-8D07-377BBD2511F1}" type="presParOf" srcId="{8BC07795-01FF-4549-B106-A87335D2892E}" destId="{B6A54FBB-BC61-9841-9305-8198EF39B637}" srcOrd="1" destOrd="0" presId="urn:microsoft.com/office/officeart/2005/8/layout/hierarchy3"/>
    <dgm:cxn modelId="{137EFFFF-37CC-4F47-AD4F-CB47DF62AD92}" type="presParOf" srcId="{8BC07795-01FF-4549-B106-A87335D2892E}" destId="{E665AF1C-1FD8-1E49-B783-AF8EFF0EEE4B}" srcOrd="2" destOrd="0" presId="urn:microsoft.com/office/officeart/2005/8/layout/hierarchy3"/>
    <dgm:cxn modelId="{4C346C0A-2D62-1B46-ABD7-6C2529F0B038}" type="presParOf" srcId="{8BC07795-01FF-4549-B106-A87335D2892E}" destId="{D9568D80-C50E-3B4A-84B4-B1E80E84E994}" srcOrd="3" destOrd="0" presId="urn:microsoft.com/office/officeart/2005/8/layout/hierarchy3"/>
    <dgm:cxn modelId="{2EA3AA53-37C6-C240-BD42-CF65747D3838}" type="presParOf" srcId="{8BC07795-01FF-4549-B106-A87335D2892E}" destId="{DF347E03-C967-4243-8E09-193770090DA4}" srcOrd="4" destOrd="0" presId="urn:microsoft.com/office/officeart/2005/8/layout/hierarchy3"/>
    <dgm:cxn modelId="{3AC57F39-6BDE-BF45-8A54-9C2774663C71}" type="presParOf" srcId="{8BC07795-01FF-4549-B106-A87335D2892E}" destId="{75AF75A8-AA3A-7640-B9E5-A5377B52C717}" srcOrd="5" destOrd="0" presId="urn:microsoft.com/office/officeart/2005/8/layout/hierarchy3"/>
    <dgm:cxn modelId="{DC2007AB-030A-1749-9DDF-D3413C0A2B8A}" type="presParOf" srcId="{14074C8B-73F3-1F4D-94F5-5737BDA8236F}" destId="{F47274C0-0343-5A4E-B1AE-E69E555DE945}" srcOrd="3" destOrd="0" presId="urn:microsoft.com/office/officeart/2005/8/layout/hierarchy3"/>
    <dgm:cxn modelId="{8A910E5C-CB03-5243-A317-72E31A16FC2D}" type="presParOf" srcId="{F47274C0-0343-5A4E-B1AE-E69E555DE945}" destId="{E5C04DD3-612B-A84B-A3CF-DDCBB669416D}" srcOrd="0" destOrd="0" presId="urn:microsoft.com/office/officeart/2005/8/layout/hierarchy3"/>
    <dgm:cxn modelId="{400E50C8-226F-694C-9D50-45EEABD47826}" type="presParOf" srcId="{E5C04DD3-612B-A84B-A3CF-DDCBB669416D}" destId="{DB93D556-2103-144E-B98A-7E7A1DF1DF37}" srcOrd="0" destOrd="0" presId="urn:microsoft.com/office/officeart/2005/8/layout/hierarchy3"/>
    <dgm:cxn modelId="{DFE1666E-C08E-C844-8EF2-1BCB843B9213}" type="presParOf" srcId="{E5C04DD3-612B-A84B-A3CF-DDCBB669416D}" destId="{C72743BB-A367-E84E-80D2-554030358297}" srcOrd="1" destOrd="0" presId="urn:microsoft.com/office/officeart/2005/8/layout/hierarchy3"/>
    <dgm:cxn modelId="{62E1CB86-8658-6849-8376-948A671811FB}" type="presParOf" srcId="{F47274C0-0343-5A4E-B1AE-E69E555DE945}" destId="{DB4CFC2D-FFB4-FC47-9B9B-FC432FCAAF69}" srcOrd="1" destOrd="0" presId="urn:microsoft.com/office/officeart/2005/8/layout/hierarchy3"/>
    <dgm:cxn modelId="{E887B5F4-58F4-DD4C-831E-08C76008E8AF}" type="presParOf" srcId="{DB4CFC2D-FFB4-FC47-9B9B-FC432FCAAF69}" destId="{838AA701-0261-1E4E-812D-0D94986F1271}" srcOrd="0" destOrd="0" presId="urn:microsoft.com/office/officeart/2005/8/layout/hierarchy3"/>
    <dgm:cxn modelId="{CC0E5EB5-DEC8-F14E-82CC-978BB7364C85}" type="presParOf" srcId="{DB4CFC2D-FFB4-FC47-9B9B-FC432FCAAF69}" destId="{E1E98EB2-B5C9-A94A-928F-8AA56003703A}" srcOrd="1" destOrd="0" presId="urn:microsoft.com/office/officeart/2005/8/layout/hierarchy3"/>
    <dgm:cxn modelId="{35FC9714-6DAE-E249-9084-8D65D8F8F3D1}" type="presParOf" srcId="{DB4CFC2D-FFB4-FC47-9B9B-FC432FCAAF69}" destId="{DEDD3044-36D6-844A-8CAE-4EF26A2B72CE}" srcOrd="2" destOrd="0" presId="urn:microsoft.com/office/officeart/2005/8/layout/hierarchy3"/>
    <dgm:cxn modelId="{DB644C4F-9D3F-6246-8B35-CD063FB0F889}" type="presParOf" srcId="{DB4CFC2D-FFB4-FC47-9B9B-FC432FCAAF69}" destId="{DDEF53CF-E0EA-FB40-A363-D2F55E5C091B}" srcOrd="3" destOrd="0" presId="urn:microsoft.com/office/officeart/2005/8/layout/hierarchy3"/>
    <dgm:cxn modelId="{683028EE-FD5C-8A43-B906-7163FBE71E35}" type="presParOf" srcId="{14074C8B-73F3-1F4D-94F5-5737BDA8236F}" destId="{79C69E2D-78E3-0B4C-83AC-3F15BB819669}" srcOrd="4" destOrd="0" presId="urn:microsoft.com/office/officeart/2005/8/layout/hierarchy3"/>
    <dgm:cxn modelId="{DE8F9432-4058-A24A-AE3B-BB677669E087}" type="presParOf" srcId="{79C69E2D-78E3-0B4C-83AC-3F15BB819669}" destId="{EE2E2D8C-C384-A047-BABA-BCC000015C22}" srcOrd="0" destOrd="0" presId="urn:microsoft.com/office/officeart/2005/8/layout/hierarchy3"/>
    <dgm:cxn modelId="{E5F6459A-55A4-EA4A-B2EB-977A4EAEFAEE}" type="presParOf" srcId="{EE2E2D8C-C384-A047-BABA-BCC000015C22}" destId="{F9A5C3B6-1621-FF41-90C2-626AD3062291}" srcOrd="0" destOrd="0" presId="urn:microsoft.com/office/officeart/2005/8/layout/hierarchy3"/>
    <dgm:cxn modelId="{1D74BBAA-2611-4C40-A573-BB62442A3662}" type="presParOf" srcId="{EE2E2D8C-C384-A047-BABA-BCC000015C22}" destId="{270EEB75-B93D-AB4B-BD71-94E494B00FED}" srcOrd="1" destOrd="0" presId="urn:microsoft.com/office/officeart/2005/8/layout/hierarchy3"/>
    <dgm:cxn modelId="{66D1D306-1124-EA48-A241-8C131F33BC56}" type="presParOf" srcId="{79C69E2D-78E3-0B4C-83AC-3F15BB819669}" destId="{DEBF7AC0-AB8C-9640-8BD5-3C4331FF7555}" srcOrd="1" destOrd="0" presId="urn:microsoft.com/office/officeart/2005/8/layout/hierarchy3"/>
    <dgm:cxn modelId="{CFF91800-84EB-BF4A-9AFE-F03FAFDC7EE1}" type="presParOf" srcId="{DEBF7AC0-AB8C-9640-8BD5-3C4331FF7555}" destId="{5311584E-86D9-CB44-8977-244EA16A5A5C}" srcOrd="0" destOrd="0" presId="urn:microsoft.com/office/officeart/2005/8/layout/hierarchy3"/>
    <dgm:cxn modelId="{74FD2718-903A-2E47-84AB-3F60E3D8FC02}" type="presParOf" srcId="{DEBF7AC0-AB8C-9640-8BD5-3C4331FF7555}" destId="{008665DA-16BC-F84B-8B92-5DC6DB4CC8AF}" srcOrd="1" destOrd="0" presId="urn:microsoft.com/office/officeart/2005/8/layout/hierarchy3"/>
    <dgm:cxn modelId="{8F5DA713-A177-0041-9F1A-28811E078DC9}" type="presParOf" srcId="{DEBF7AC0-AB8C-9640-8BD5-3C4331FF7555}" destId="{FC2A5B74-718C-5B46-8FD3-9368599A5C25}" srcOrd="2" destOrd="0" presId="urn:microsoft.com/office/officeart/2005/8/layout/hierarchy3"/>
    <dgm:cxn modelId="{985017C5-599C-9247-BF3E-F3F35E4F107E}" type="presParOf" srcId="{DEBF7AC0-AB8C-9640-8BD5-3C4331FF7555}" destId="{4A9A5FD2-A862-5A40-9038-041D85FCC394}" srcOrd="3" destOrd="0" presId="urn:microsoft.com/office/officeart/2005/8/layout/hierarchy3"/>
    <dgm:cxn modelId="{F3FB9742-DF2D-9D44-935B-EBF46569087A}" type="presParOf" srcId="{14074C8B-73F3-1F4D-94F5-5737BDA8236F}" destId="{FC0BE3AA-21E5-5748-AEAE-488B0AD92524}" srcOrd="5" destOrd="0" presId="urn:microsoft.com/office/officeart/2005/8/layout/hierarchy3"/>
    <dgm:cxn modelId="{13C4ECA2-7E91-C64E-86E8-02CBA8D3642B}" type="presParOf" srcId="{FC0BE3AA-21E5-5748-AEAE-488B0AD92524}" destId="{E9C3B8C4-5F28-D545-B0F0-64573257C859}" srcOrd="0" destOrd="0" presId="urn:microsoft.com/office/officeart/2005/8/layout/hierarchy3"/>
    <dgm:cxn modelId="{74A408C2-8AD9-C44C-94FD-69817F43653E}" type="presParOf" srcId="{E9C3B8C4-5F28-D545-B0F0-64573257C859}" destId="{A87842C4-CA25-3F4F-A010-B9CDD47D3194}" srcOrd="0" destOrd="0" presId="urn:microsoft.com/office/officeart/2005/8/layout/hierarchy3"/>
    <dgm:cxn modelId="{A46E3FCC-C051-644F-8151-BAF414921B04}" type="presParOf" srcId="{E9C3B8C4-5F28-D545-B0F0-64573257C859}" destId="{15427207-8F3B-1742-ACB1-3E5D51DD843D}" srcOrd="1" destOrd="0" presId="urn:microsoft.com/office/officeart/2005/8/layout/hierarchy3"/>
    <dgm:cxn modelId="{2AD28714-5221-D64C-9208-5D870B67D969}" type="presParOf" srcId="{FC0BE3AA-21E5-5748-AEAE-488B0AD92524}" destId="{9B179219-FA67-CB40-8AB0-6271ADBCEFC7}" srcOrd="1" destOrd="0" presId="urn:microsoft.com/office/officeart/2005/8/layout/hierarchy3"/>
    <dgm:cxn modelId="{A802EAEB-3A00-734E-8B50-49D610DC9319}" type="presParOf" srcId="{9B179219-FA67-CB40-8AB0-6271ADBCEFC7}" destId="{EA60B034-76B4-DC4C-9F3A-D25123237550}" srcOrd="0" destOrd="0" presId="urn:microsoft.com/office/officeart/2005/8/layout/hierarchy3"/>
    <dgm:cxn modelId="{DA162C6F-6B00-FC4E-941E-6E177E55FF88}" type="presParOf" srcId="{9B179219-FA67-CB40-8AB0-6271ADBCEFC7}" destId="{6E4AEAEC-F81C-8E44-AEA8-4405B8A74B61}" srcOrd="1" destOrd="0" presId="urn:microsoft.com/office/officeart/2005/8/layout/hierarchy3"/>
    <dgm:cxn modelId="{50EEA5C3-792A-F34D-A0B4-2210F79C7D3C}" type="presParOf" srcId="{9B179219-FA67-CB40-8AB0-6271ADBCEFC7}" destId="{94914996-1A78-C74F-8D4E-E7063CBAAEE9}" srcOrd="2" destOrd="0" presId="urn:microsoft.com/office/officeart/2005/8/layout/hierarchy3"/>
    <dgm:cxn modelId="{9BBA39C0-9E01-2845-897F-892521CA3827}" type="presParOf" srcId="{9B179219-FA67-CB40-8AB0-6271ADBCEFC7}" destId="{9DCBE74F-8684-6D49-8B84-CA6C18E4AEF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0B176C2-1699-344A-9CD9-A7EB8B4AD215}"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05D73E0A-3C5B-5543-84D1-8DC5290C78F1}">
      <dgm:prSet phldrT="[Text]" custT="1"/>
      <dgm:spPr/>
      <dgm:t>
        <a:bodyPr/>
        <a:lstStyle/>
        <a:p>
          <a:r>
            <a:rPr lang="en-US" sz="1400" dirty="0" smtClean="0"/>
            <a:t>Virtualization</a:t>
          </a:r>
          <a:endParaRPr lang="en-US" sz="1400" dirty="0"/>
        </a:p>
      </dgm:t>
    </dgm:pt>
    <dgm:pt modelId="{A69462D5-4685-0E46-B051-21B05605F95B}" type="parTrans" cxnId="{A8D07309-A9F0-744F-8F7D-292BEA5F4BB5}">
      <dgm:prSet/>
      <dgm:spPr/>
      <dgm:t>
        <a:bodyPr/>
        <a:lstStyle/>
        <a:p>
          <a:endParaRPr lang="en-US" sz="3200"/>
        </a:p>
      </dgm:t>
    </dgm:pt>
    <dgm:pt modelId="{6476163E-6421-744D-B5CC-212CDA7950D9}" type="sibTrans" cxnId="{A8D07309-A9F0-744F-8F7D-292BEA5F4BB5}">
      <dgm:prSet/>
      <dgm:spPr/>
      <dgm:t>
        <a:bodyPr/>
        <a:lstStyle/>
        <a:p>
          <a:endParaRPr lang="en-US" sz="3200"/>
        </a:p>
      </dgm:t>
    </dgm:pt>
    <dgm:pt modelId="{474BAF5E-4DC8-9946-A1A0-F5B26AD23F3B}">
      <dgm:prSet phldrT="[Text]" custT="1"/>
      <dgm:spPr/>
      <dgm:t>
        <a:bodyPr/>
        <a:lstStyle/>
        <a:p>
          <a:r>
            <a:rPr lang="en-US" sz="1050" dirty="0" smtClean="0"/>
            <a:t>Cloud-Init as a configuration manager (config new VM instance, add users, etc.)</a:t>
          </a:r>
          <a:endParaRPr lang="en-US" sz="1050" dirty="0"/>
        </a:p>
      </dgm:t>
    </dgm:pt>
    <dgm:pt modelId="{BA7F243F-D5F1-854F-B03C-E2CACA18DB88}" type="parTrans" cxnId="{0D5B578B-96B5-4D4E-9300-6D3BD2C3A42B}">
      <dgm:prSet/>
      <dgm:spPr/>
      <dgm:t>
        <a:bodyPr/>
        <a:lstStyle/>
        <a:p>
          <a:endParaRPr lang="en-US" sz="3200"/>
        </a:p>
      </dgm:t>
    </dgm:pt>
    <dgm:pt modelId="{8C696DB5-2440-CF40-AD15-9A39CBF2A3CB}" type="sibTrans" cxnId="{0D5B578B-96B5-4D4E-9300-6D3BD2C3A42B}">
      <dgm:prSet/>
      <dgm:spPr/>
      <dgm:t>
        <a:bodyPr/>
        <a:lstStyle/>
        <a:p>
          <a:endParaRPr lang="en-US" sz="3200"/>
        </a:p>
      </dgm:t>
    </dgm:pt>
    <dgm:pt modelId="{A5BFF9EB-1B4F-4041-AC82-1EE3683679CA}">
      <dgm:prSet phldrT="[Text]" custT="1"/>
      <dgm:spPr/>
      <dgm:t>
        <a:bodyPr/>
        <a:lstStyle/>
        <a:p>
          <a:r>
            <a:rPr lang="en-US" sz="1050" dirty="0" smtClean="0"/>
            <a:t>Monitor CPU and disk allocations when using nested hypervisors</a:t>
          </a:r>
          <a:endParaRPr lang="en-US" sz="1050" dirty="0"/>
        </a:p>
      </dgm:t>
    </dgm:pt>
    <dgm:pt modelId="{75C29070-822B-174F-A07F-468935A806F7}" type="parTrans" cxnId="{BCEDA5FB-9105-E34C-8707-F9F823EA0E3E}">
      <dgm:prSet/>
      <dgm:spPr/>
      <dgm:t>
        <a:bodyPr/>
        <a:lstStyle/>
        <a:p>
          <a:endParaRPr lang="en-US" sz="3200"/>
        </a:p>
      </dgm:t>
    </dgm:pt>
    <dgm:pt modelId="{B46D2665-1478-A840-9E11-2578A46F1CD4}" type="sibTrans" cxnId="{BCEDA5FB-9105-E34C-8707-F9F823EA0E3E}">
      <dgm:prSet/>
      <dgm:spPr/>
      <dgm:t>
        <a:bodyPr/>
        <a:lstStyle/>
        <a:p>
          <a:endParaRPr lang="en-US" sz="3200"/>
        </a:p>
      </dgm:t>
    </dgm:pt>
    <dgm:pt modelId="{96CDF1AC-8881-1045-80EE-098B78531773}">
      <dgm:prSet phldrT="[Text]" custT="1"/>
      <dgm:spPr/>
      <dgm:t>
        <a:bodyPr/>
        <a:lstStyle/>
        <a:p>
          <a:r>
            <a:rPr lang="en-US" sz="1400" dirty="0" smtClean="0"/>
            <a:t>Containers</a:t>
          </a:r>
          <a:endParaRPr lang="en-US" sz="1400" dirty="0"/>
        </a:p>
      </dgm:t>
    </dgm:pt>
    <dgm:pt modelId="{E824BD77-F168-CC47-B7F4-CD8E26FF54BC}" type="parTrans" cxnId="{29CC0CC9-1383-614A-83C2-9682F04DD48C}">
      <dgm:prSet/>
      <dgm:spPr/>
      <dgm:t>
        <a:bodyPr/>
        <a:lstStyle/>
        <a:p>
          <a:endParaRPr lang="en-US" sz="3200"/>
        </a:p>
      </dgm:t>
    </dgm:pt>
    <dgm:pt modelId="{E746456D-8DEA-FD40-89D5-F1EF0A0EABB7}" type="sibTrans" cxnId="{29CC0CC9-1383-614A-83C2-9682F04DD48C}">
      <dgm:prSet/>
      <dgm:spPr/>
      <dgm:t>
        <a:bodyPr/>
        <a:lstStyle/>
        <a:p>
          <a:endParaRPr lang="en-US" sz="3200"/>
        </a:p>
      </dgm:t>
    </dgm:pt>
    <dgm:pt modelId="{5E2C1982-F447-6C4A-9903-B353FC7E1D9D}">
      <dgm:prSet phldrT="[Text]" custT="1"/>
      <dgm:spPr/>
      <dgm:t>
        <a:bodyPr/>
        <a:lstStyle/>
        <a:p>
          <a:r>
            <a:rPr lang="en-US" sz="1050" dirty="0" smtClean="0"/>
            <a:t>Docker containers are easy to deploy, have good version control mechanism and minimize execution overhead</a:t>
          </a:r>
          <a:endParaRPr lang="en-US" sz="1050" dirty="0"/>
        </a:p>
      </dgm:t>
    </dgm:pt>
    <dgm:pt modelId="{85109759-DA8A-CA42-968B-38F3422FD6EA}" type="parTrans" cxnId="{B6B2971F-5606-9745-AD1A-02481944F47E}">
      <dgm:prSet/>
      <dgm:spPr/>
      <dgm:t>
        <a:bodyPr/>
        <a:lstStyle/>
        <a:p>
          <a:endParaRPr lang="en-US" sz="3200"/>
        </a:p>
      </dgm:t>
    </dgm:pt>
    <dgm:pt modelId="{7E27C82D-D16E-FF45-8F6D-1DF7BA0FE4F9}" type="sibTrans" cxnId="{B6B2971F-5606-9745-AD1A-02481944F47E}">
      <dgm:prSet/>
      <dgm:spPr/>
      <dgm:t>
        <a:bodyPr/>
        <a:lstStyle/>
        <a:p>
          <a:endParaRPr lang="en-US" sz="3200"/>
        </a:p>
      </dgm:t>
    </dgm:pt>
    <dgm:pt modelId="{CE4DAF29-BBB8-2248-8D92-224B6CC9A82D}">
      <dgm:prSet phldrT="[Text]" custT="1"/>
      <dgm:spPr/>
      <dgm:t>
        <a:bodyPr/>
        <a:lstStyle/>
        <a:p>
          <a:r>
            <a:rPr lang="en-US" sz="1050" dirty="0" smtClean="0"/>
            <a:t>Unfortunately no Windows equivalent due to lack of GUI support  </a:t>
          </a:r>
          <a:endParaRPr lang="en-US" sz="1050" dirty="0"/>
        </a:p>
      </dgm:t>
    </dgm:pt>
    <dgm:pt modelId="{CECA42FB-9A3A-2E4E-A072-8DA90183E63D}" type="parTrans" cxnId="{F8481827-0033-A64F-AA70-3A55B48710E3}">
      <dgm:prSet/>
      <dgm:spPr/>
      <dgm:t>
        <a:bodyPr/>
        <a:lstStyle/>
        <a:p>
          <a:endParaRPr lang="en-US" sz="3200"/>
        </a:p>
      </dgm:t>
    </dgm:pt>
    <dgm:pt modelId="{0652D599-391E-F44F-B2B5-7FD5ECABE957}" type="sibTrans" cxnId="{F8481827-0033-A64F-AA70-3A55B48710E3}">
      <dgm:prSet/>
      <dgm:spPr/>
      <dgm:t>
        <a:bodyPr/>
        <a:lstStyle/>
        <a:p>
          <a:endParaRPr lang="en-US" sz="3200"/>
        </a:p>
      </dgm:t>
    </dgm:pt>
    <dgm:pt modelId="{CDD3042F-9FE7-6443-846A-83FE965CA12C}">
      <dgm:prSet custT="1"/>
      <dgm:spPr/>
      <dgm:t>
        <a:bodyPr/>
        <a:lstStyle/>
        <a:p>
          <a:r>
            <a:rPr lang="en-US" sz="1400" dirty="0" smtClean="0"/>
            <a:t>Remote Access</a:t>
          </a:r>
          <a:endParaRPr lang="en-US" sz="1400" dirty="0"/>
        </a:p>
      </dgm:t>
    </dgm:pt>
    <dgm:pt modelId="{800E7F1F-8463-124E-9C8E-5FFA90D6EC03}" type="parTrans" cxnId="{F3A265F3-CED0-694E-89A1-9FE0DD5BFFAB}">
      <dgm:prSet/>
      <dgm:spPr/>
      <dgm:t>
        <a:bodyPr/>
        <a:lstStyle/>
        <a:p>
          <a:endParaRPr lang="en-US" sz="3200"/>
        </a:p>
      </dgm:t>
    </dgm:pt>
    <dgm:pt modelId="{47C66DDE-1057-5247-A573-A681FDEDCCA0}" type="sibTrans" cxnId="{F3A265F3-CED0-694E-89A1-9FE0DD5BFFAB}">
      <dgm:prSet/>
      <dgm:spPr/>
      <dgm:t>
        <a:bodyPr/>
        <a:lstStyle/>
        <a:p>
          <a:endParaRPr lang="en-US" sz="3200"/>
        </a:p>
      </dgm:t>
    </dgm:pt>
    <dgm:pt modelId="{B163F0A1-CCF0-9C44-9908-12D0AC655FD7}">
      <dgm:prSet phldrT="[Text]" custT="1"/>
      <dgm:spPr/>
      <dgm:t>
        <a:bodyPr/>
        <a:lstStyle/>
        <a:p>
          <a:r>
            <a:rPr lang="en-US" sz="1050" dirty="0" smtClean="0"/>
            <a:t>When displaying application interfaces container is SSH + application</a:t>
          </a:r>
          <a:endParaRPr lang="en-US" sz="1050" dirty="0"/>
        </a:p>
      </dgm:t>
    </dgm:pt>
    <dgm:pt modelId="{A6AB63EF-A596-0C46-BFF4-D8DD7755B353}" type="parTrans" cxnId="{07745663-AAB7-9646-AD12-CCF926AB18C5}">
      <dgm:prSet/>
      <dgm:spPr/>
      <dgm:t>
        <a:bodyPr/>
        <a:lstStyle/>
        <a:p>
          <a:endParaRPr lang="en-US" sz="3200"/>
        </a:p>
      </dgm:t>
    </dgm:pt>
    <dgm:pt modelId="{61674998-CD54-2C47-B5C2-6C51810F3818}" type="sibTrans" cxnId="{07745663-AAB7-9646-AD12-CCF926AB18C5}">
      <dgm:prSet/>
      <dgm:spPr/>
      <dgm:t>
        <a:bodyPr/>
        <a:lstStyle/>
        <a:p>
          <a:endParaRPr lang="en-US" sz="3200"/>
        </a:p>
      </dgm:t>
    </dgm:pt>
    <dgm:pt modelId="{A99588DE-4637-3D47-B028-76C3904414E3}">
      <dgm:prSet custT="1"/>
      <dgm:spPr/>
      <dgm:t>
        <a:bodyPr/>
        <a:lstStyle/>
        <a:p>
          <a:r>
            <a:rPr lang="en-US" sz="1050" dirty="0" smtClean="0"/>
            <a:t>XPRA is like screen for X11</a:t>
          </a:r>
          <a:endParaRPr lang="en-US" sz="1050" dirty="0"/>
        </a:p>
      </dgm:t>
    </dgm:pt>
    <dgm:pt modelId="{A03E398D-9171-AA48-A94B-480CEDA5B321}" type="parTrans" cxnId="{AFF2162E-1083-9A43-B851-702CEE9FAE1F}">
      <dgm:prSet/>
      <dgm:spPr/>
      <dgm:t>
        <a:bodyPr/>
        <a:lstStyle/>
        <a:p>
          <a:endParaRPr lang="en-US" sz="3200"/>
        </a:p>
      </dgm:t>
    </dgm:pt>
    <dgm:pt modelId="{17A88157-8110-7449-81EE-4CBB47D6F733}" type="sibTrans" cxnId="{AFF2162E-1083-9A43-B851-702CEE9FAE1F}">
      <dgm:prSet/>
      <dgm:spPr/>
      <dgm:t>
        <a:bodyPr/>
        <a:lstStyle/>
        <a:p>
          <a:endParaRPr lang="en-US" sz="3200"/>
        </a:p>
      </dgm:t>
    </dgm:pt>
    <dgm:pt modelId="{BF9E698E-AA38-934C-9361-499AD5ED07C2}">
      <dgm:prSet custT="1"/>
      <dgm:spPr/>
      <dgm:t>
        <a:bodyPr/>
        <a:lstStyle/>
        <a:p>
          <a:r>
            <a:rPr lang="en-US" sz="1050" dirty="0" smtClean="0"/>
            <a:t>Client for forwarding applications and desktop screens</a:t>
          </a:r>
          <a:endParaRPr lang="en-US" sz="1050" dirty="0"/>
        </a:p>
      </dgm:t>
    </dgm:pt>
    <dgm:pt modelId="{FBC8EB36-C4C8-8648-B3B7-483D6A840E87}" type="parTrans" cxnId="{34DD7D07-A28B-5045-B7F7-410246B134DC}">
      <dgm:prSet/>
      <dgm:spPr/>
      <dgm:t>
        <a:bodyPr/>
        <a:lstStyle/>
        <a:p>
          <a:endParaRPr lang="en-US" sz="3200"/>
        </a:p>
      </dgm:t>
    </dgm:pt>
    <dgm:pt modelId="{6A7EDF98-CC45-FB41-98D4-3A10DA518851}" type="sibTrans" cxnId="{34DD7D07-A28B-5045-B7F7-410246B134DC}">
      <dgm:prSet/>
      <dgm:spPr/>
      <dgm:t>
        <a:bodyPr/>
        <a:lstStyle/>
        <a:p>
          <a:endParaRPr lang="en-US" sz="3200"/>
        </a:p>
      </dgm:t>
    </dgm:pt>
    <dgm:pt modelId="{329A742A-1ABD-E04A-B9DB-C969E31DA518}">
      <dgm:prSet custT="1"/>
      <dgm:spPr/>
      <dgm:t>
        <a:bodyPr/>
        <a:lstStyle/>
        <a:p>
          <a:r>
            <a:rPr lang="en-US" sz="1600" dirty="0" smtClean="0"/>
            <a:t>Network Protections</a:t>
          </a:r>
          <a:endParaRPr lang="en-US" sz="1600" dirty="0"/>
        </a:p>
      </dgm:t>
    </dgm:pt>
    <dgm:pt modelId="{18BA1B0B-B0BE-8946-A8E9-30C823E50363}" type="parTrans" cxnId="{BCD36FB7-AE60-1145-9797-F4EC936AA1EB}">
      <dgm:prSet/>
      <dgm:spPr/>
      <dgm:t>
        <a:bodyPr/>
        <a:lstStyle/>
        <a:p>
          <a:endParaRPr lang="en-US" sz="3200"/>
        </a:p>
      </dgm:t>
    </dgm:pt>
    <dgm:pt modelId="{F23D7EF9-9EFF-B34E-96A7-70A1A2C5E594}" type="sibTrans" cxnId="{BCD36FB7-AE60-1145-9797-F4EC936AA1EB}">
      <dgm:prSet/>
      <dgm:spPr/>
      <dgm:t>
        <a:bodyPr/>
        <a:lstStyle/>
        <a:p>
          <a:endParaRPr lang="en-US" sz="3200"/>
        </a:p>
      </dgm:t>
    </dgm:pt>
    <dgm:pt modelId="{B7790C1D-C614-9142-A33C-929EE8745ABB}">
      <dgm:prSet custT="1"/>
      <dgm:spPr/>
      <dgm:t>
        <a:bodyPr/>
        <a:lstStyle/>
        <a:p>
          <a:r>
            <a:rPr lang="en-US" sz="1050" dirty="0" smtClean="0"/>
            <a:t>Linux Traffic Control (tc) Tools</a:t>
          </a:r>
          <a:endParaRPr lang="en-US" sz="1050" dirty="0"/>
        </a:p>
      </dgm:t>
    </dgm:pt>
    <dgm:pt modelId="{023E0155-FBD6-1542-ACD5-30728C56C85F}" type="parTrans" cxnId="{C5B3531A-EA7C-0749-9B48-9819E7D10456}">
      <dgm:prSet/>
      <dgm:spPr/>
      <dgm:t>
        <a:bodyPr/>
        <a:lstStyle/>
        <a:p>
          <a:endParaRPr lang="en-US" sz="3200"/>
        </a:p>
      </dgm:t>
    </dgm:pt>
    <dgm:pt modelId="{13320C8B-B32A-B84E-9099-B1B24F0C2662}" type="sibTrans" cxnId="{C5B3531A-EA7C-0749-9B48-9819E7D10456}">
      <dgm:prSet/>
      <dgm:spPr/>
      <dgm:t>
        <a:bodyPr/>
        <a:lstStyle/>
        <a:p>
          <a:endParaRPr lang="en-US" sz="3200"/>
        </a:p>
      </dgm:t>
    </dgm:pt>
    <dgm:pt modelId="{8F1A95E8-2B6F-D04B-B6F1-70C1847EA440}">
      <dgm:prSet custT="1"/>
      <dgm:spPr/>
      <dgm:t>
        <a:bodyPr/>
        <a:lstStyle/>
        <a:p>
          <a:r>
            <a:rPr lang="en-US" sz="1000" dirty="0" smtClean="0"/>
            <a:t> Enables network port mirroring </a:t>
          </a:r>
          <a:endParaRPr lang="en-US" sz="1000" dirty="0"/>
        </a:p>
      </dgm:t>
    </dgm:pt>
    <dgm:pt modelId="{071FDC27-B0AB-C240-B02B-F060D9D53742}" type="parTrans" cxnId="{9E6B3A17-11D1-464D-93D7-8AE969A97025}">
      <dgm:prSet/>
      <dgm:spPr/>
      <dgm:t>
        <a:bodyPr/>
        <a:lstStyle/>
        <a:p>
          <a:endParaRPr lang="en-US" sz="3200"/>
        </a:p>
      </dgm:t>
    </dgm:pt>
    <dgm:pt modelId="{795F8E6D-5D41-5243-9F60-2DCC04C73582}" type="sibTrans" cxnId="{9E6B3A17-11D1-464D-93D7-8AE969A97025}">
      <dgm:prSet/>
      <dgm:spPr/>
      <dgm:t>
        <a:bodyPr/>
        <a:lstStyle/>
        <a:p>
          <a:endParaRPr lang="en-US" sz="3200"/>
        </a:p>
      </dgm:t>
    </dgm:pt>
    <dgm:pt modelId="{1D747149-EDE6-2D4F-B825-99DC2573E813}">
      <dgm:prSet custT="1"/>
      <dgm:spPr/>
      <dgm:t>
        <a:bodyPr/>
        <a:lstStyle/>
        <a:p>
          <a:r>
            <a:rPr lang="en-US" sz="1000" dirty="0" smtClean="0"/>
            <a:t>Route packets with smaller footprint</a:t>
          </a:r>
          <a:endParaRPr lang="en-US" sz="1000" dirty="0"/>
        </a:p>
      </dgm:t>
    </dgm:pt>
    <dgm:pt modelId="{95B20DBD-028E-654A-A924-7AF471F674FF}" type="parTrans" cxnId="{E0C55438-9D7B-204C-9C46-3B3F9A8DFF27}">
      <dgm:prSet/>
      <dgm:spPr/>
      <dgm:t>
        <a:bodyPr/>
        <a:lstStyle/>
        <a:p>
          <a:endParaRPr lang="en-US" sz="3200"/>
        </a:p>
      </dgm:t>
    </dgm:pt>
    <dgm:pt modelId="{EA85AFF6-1C4C-2047-96FA-EDF25C984149}" type="sibTrans" cxnId="{E0C55438-9D7B-204C-9C46-3B3F9A8DFF27}">
      <dgm:prSet/>
      <dgm:spPr/>
      <dgm:t>
        <a:bodyPr/>
        <a:lstStyle/>
        <a:p>
          <a:endParaRPr lang="en-US" sz="3200"/>
        </a:p>
      </dgm:t>
    </dgm:pt>
    <dgm:pt modelId="{52BB4C6B-BAD0-B04E-9F28-346960944700}">
      <dgm:prSet custT="1"/>
      <dgm:spPr/>
      <dgm:t>
        <a:bodyPr/>
        <a:lstStyle/>
        <a:p>
          <a:r>
            <a:rPr lang="en-US" sz="1600" dirty="0" smtClean="0"/>
            <a:t>Virtue Import/Export</a:t>
          </a:r>
          <a:endParaRPr lang="en-US" sz="1600" dirty="0"/>
        </a:p>
      </dgm:t>
    </dgm:pt>
    <dgm:pt modelId="{56CB9273-E1F8-AD48-95DE-202FD322FFFB}" type="parTrans" cxnId="{F31DB625-F092-504D-9290-44166E24BEDE}">
      <dgm:prSet/>
      <dgm:spPr/>
      <dgm:t>
        <a:bodyPr/>
        <a:lstStyle/>
        <a:p>
          <a:endParaRPr lang="en-US" sz="3200"/>
        </a:p>
      </dgm:t>
    </dgm:pt>
    <dgm:pt modelId="{6C825D4C-DB2A-7643-AEE5-C15CC2F0044A}" type="sibTrans" cxnId="{F31DB625-F092-504D-9290-44166E24BEDE}">
      <dgm:prSet/>
      <dgm:spPr/>
      <dgm:t>
        <a:bodyPr/>
        <a:lstStyle/>
        <a:p>
          <a:endParaRPr lang="en-US" sz="3200"/>
        </a:p>
      </dgm:t>
    </dgm:pt>
    <dgm:pt modelId="{E56D60FC-32B3-1945-BC69-9168A001E405}">
      <dgm:prSet custT="1"/>
      <dgm:spPr/>
      <dgm:t>
        <a:bodyPr/>
        <a:lstStyle/>
        <a:p>
          <a:r>
            <a:rPr lang="en-US" sz="1050" dirty="0" smtClean="0"/>
            <a:t>Need to define what is the boundary of a “Virtue” </a:t>
          </a:r>
          <a:endParaRPr lang="en-US" sz="1050" dirty="0"/>
        </a:p>
      </dgm:t>
    </dgm:pt>
    <dgm:pt modelId="{724FCA2A-8922-A248-A805-6336FB81C19C}" type="parTrans" cxnId="{A9DA9933-613E-7542-8F79-50142AF16ACA}">
      <dgm:prSet/>
      <dgm:spPr/>
      <dgm:t>
        <a:bodyPr/>
        <a:lstStyle/>
        <a:p>
          <a:endParaRPr lang="en-US" sz="3200"/>
        </a:p>
      </dgm:t>
    </dgm:pt>
    <dgm:pt modelId="{55ED0EF4-C089-C444-89B0-9E0195A95E70}" type="sibTrans" cxnId="{A9DA9933-613E-7542-8F79-50142AF16ACA}">
      <dgm:prSet/>
      <dgm:spPr/>
      <dgm:t>
        <a:bodyPr/>
        <a:lstStyle/>
        <a:p>
          <a:endParaRPr lang="en-US" sz="3200"/>
        </a:p>
      </dgm:t>
    </dgm:pt>
    <dgm:pt modelId="{18B605CB-94EC-3E41-9FC9-1D55EC57AF46}">
      <dgm:prSet custT="1"/>
      <dgm:spPr/>
      <dgm:t>
        <a:bodyPr/>
        <a:lstStyle/>
        <a:p>
          <a:r>
            <a:rPr lang="en-US" sz="1050" dirty="0" smtClean="0"/>
            <a:t>In our case we assume application is in place and only import/export role settings</a:t>
          </a:r>
          <a:endParaRPr lang="en-US" sz="1050" dirty="0"/>
        </a:p>
      </dgm:t>
    </dgm:pt>
    <dgm:pt modelId="{DCB677BF-7A69-0648-A8EC-594631BCFE2B}" type="parTrans" cxnId="{E510CEAB-F6E7-264C-B093-6A0547BFD010}">
      <dgm:prSet/>
      <dgm:spPr/>
      <dgm:t>
        <a:bodyPr/>
        <a:lstStyle/>
        <a:p>
          <a:endParaRPr lang="en-US" sz="3200"/>
        </a:p>
      </dgm:t>
    </dgm:pt>
    <dgm:pt modelId="{F9AF1A98-01E7-CC41-B76B-BB58CEBC7B38}" type="sibTrans" cxnId="{E510CEAB-F6E7-264C-B093-6A0547BFD010}">
      <dgm:prSet/>
      <dgm:spPr/>
      <dgm:t>
        <a:bodyPr/>
        <a:lstStyle/>
        <a:p>
          <a:endParaRPr lang="en-US" sz="3200"/>
        </a:p>
      </dgm:t>
    </dgm:pt>
    <dgm:pt modelId="{BE6B906A-7A3E-BB4E-BCB4-4CF950547820}">
      <dgm:prSet custT="1"/>
      <dgm:spPr/>
      <dgm:t>
        <a:bodyPr/>
        <a:lstStyle/>
        <a:p>
          <a:r>
            <a:rPr lang="en-US" sz="1600" dirty="0" smtClean="0"/>
            <a:t>Virtue Update</a:t>
          </a:r>
          <a:endParaRPr lang="en-US" sz="1600" dirty="0"/>
        </a:p>
      </dgm:t>
    </dgm:pt>
    <dgm:pt modelId="{87394A49-DEF6-F642-B077-1BA41DC318BE}" type="parTrans" cxnId="{70C6E3FB-21FE-0B44-BCF8-3A1EF4BF493D}">
      <dgm:prSet/>
      <dgm:spPr/>
      <dgm:t>
        <a:bodyPr/>
        <a:lstStyle/>
        <a:p>
          <a:endParaRPr lang="en-US" sz="3200"/>
        </a:p>
      </dgm:t>
    </dgm:pt>
    <dgm:pt modelId="{07A24F5A-646B-2647-AD07-10332119276B}" type="sibTrans" cxnId="{70C6E3FB-21FE-0B44-BCF8-3A1EF4BF493D}">
      <dgm:prSet/>
      <dgm:spPr/>
      <dgm:t>
        <a:bodyPr/>
        <a:lstStyle/>
        <a:p>
          <a:endParaRPr lang="en-US" sz="3200"/>
        </a:p>
      </dgm:t>
    </dgm:pt>
    <dgm:pt modelId="{A79444E5-39FB-514B-8F7F-2B50E775024A}">
      <dgm:prSet custT="1"/>
      <dgm:spPr/>
      <dgm:t>
        <a:bodyPr/>
        <a:lstStyle/>
        <a:p>
          <a:r>
            <a:rPr lang="en-US" sz="1050" dirty="0" smtClean="0"/>
            <a:t>Separate updates into application and infrastructure updates</a:t>
          </a:r>
          <a:endParaRPr lang="en-US" sz="1050" dirty="0"/>
        </a:p>
      </dgm:t>
    </dgm:pt>
    <dgm:pt modelId="{ABEB8420-DFAB-4246-9C5B-7FB26DA89D60}" type="parTrans" cxnId="{F9030DE1-EF2A-C94D-97D6-368AC7838C15}">
      <dgm:prSet/>
      <dgm:spPr/>
      <dgm:t>
        <a:bodyPr/>
        <a:lstStyle/>
        <a:p>
          <a:endParaRPr lang="en-US" sz="3200"/>
        </a:p>
      </dgm:t>
    </dgm:pt>
    <dgm:pt modelId="{B907B022-4180-5343-A836-6DF38C18CE5C}" type="sibTrans" cxnId="{F9030DE1-EF2A-C94D-97D6-368AC7838C15}">
      <dgm:prSet/>
      <dgm:spPr/>
      <dgm:t>
        <a:bodyPr/>
        <a:lstStyle/>
        <a:p>
          <a:endParaRPr lang="en-US" sz="3200"/>
        </a:p>
      </dgm:t>
    </dgm:pt>
    <dgm:pt modelId="{69C855E7-FB77-004D-B43D-B36715FAB805}">
      <dgm:prSet custT="1"/>
      <dgm:spPr/>
      <dgm:t>
        <a:bodyPr/>
        <a:lstStyle/>
        <a:p>
          <a:r>
            <a:rPr lang="en-US" sz="1050" dirty="0" smtClean="0"/>
            <a:t>All updates should be tracked either through checksum or versioning</a:t>
          </a:r>
          <a:endParaRPr lang="en-US" sz="1050" dirty="0"/>
        </a:p>
      </dgm:t>
    </dgm:pt>
    <dgm:pt modelId="{4CEA0375-1A44-9844-8C6C-0758240BD2D4}" type="parTrans" cxnId="{EF548C64-7AEE-604C-A69D-95F57C0FFD3D}">
      <dgm:prSet/>
      <dgm:spPr/>
      <dgm:t>
        <a:bodyPr/>
        <a:lstStyle/>
        <a:p>
          <a:endParaRPr lang="en-US" sz="3200"/>
        </a:p>
      </dgm:t>
    </dgm:pt>
    <dgm:pt modelId="{90E92344-1DBF-244C-9A1D-0186D1B56170}" type="sibTrans" cxnId="{EF548C64-7AEE-604C-A69D-95F57C0FFD3D}">
      <dgm:prSet/>
      <dgm:spPr/>
      <dgm:t>
        <a:bodyPr/>
        <a:lstStyle/>
        <a:p>
          <a:endParaRPr lang="en-US" sz="3200"/>
        </a:p>
      </dgm:t>
    </dgm:pt>
    <dgm:pt modelId="{D70536F9-55D3-3B43-8228-E66B03148E20}">
      <dgm:prSet custT="1"/>
      <dgm:spPr/>
      <dgm:t>
        <a:bodyPr/>
        <a:lstStyle/>
        <a:p>
          <a:r>
            <a:rPr lang="en-US" sz="1050" dirty="0" smtClean="0"/>
            <a:t>Traffic Enforcement</a:t>
          </a:r>
          <a:endParaRPr lang="en-US" sz="1050" dirty="0"/>
        </a:p>
      </dgm:t>
    </dgm:pt>
    <dgm:pt modelId="{90D1E5F2-D846-0142-A3E7-D23FF37E43A6}" type="parTrans" cxnId="{0870DFE4-1D1A-E943-92F0-FEBF9EDCFA0A}">
      <dgm:prSet/>
      <dgm:spPr/>
      <dgm:t>
        <a:bodyPr/>
        <a:lstStyle/>
        <a:p>
          <a:endParaRPr lang="en-US"/>
        </a:p>
      </dgm:t>
    </dgm:pt>
    <dgm:pt modelId="{926AD76C-4319-E948-9E1A-FE9D30799B08}" type="sibTrans" cxnId="{0870DFE4-1D1A-E943-92F0-FEBF9EDCFA0A}">
      <dgm:prSet/>
      <dgm:spPr/>
      <dgm:t>
        <a:bodyPr/>
        <a:lstStyle/>
        <a:p>
          <a:endParaRPr lang="en-US"/>
        </a:p>
      </dgm:t>
    </dgm:pt>
    <dgm:pt modelId="{14074C8B-73F3-1F4D-94F5-5737BDA8236F}" type="pres">
      <dgm:prSet presAssocID="{10B176C2-1699-344A-9CD9-A7EB8B4AD215}" presName="diagram" presStyleCnt="0">
        <dgm:presLayoutVars>
          <dgm:chPref val="1"/>
          <dgm:dir/>
          <dgm:animOne val="branch"/>
          <dgm:animLvl val="lvl"/>
          <dgm:resizeHandles/>
        </dgm:presLayoutVars>
      </dgm:prSet>
      <dgm:spPr/>
      <dgm:t>
        <a:bodyPr/>
        <a:lstStyle/>
        <a:p>
          <a:endParaRPr lang="en-US"/>
        </a:p>
      </dgm:t>
    </dgm:pt>
    <dgm:pt modelId="{4CAC5184-1DE8-8249-8EEB-FBDF2B720D11}" type="pres">
      <dgm:prSet presAssocID="{05D73E0A-3C5B-5543-84D1-8DC5290C78F1}" presName="root" presStyleCnt="0"/>
      <dgm:spPr/>
    </dgm:pt>
    <dgm:pt modelId="{9011B57C-551B-3047-9601-0D285110A324}" type="pres">
      <dgm:prSet presAssocID="{05D73E0A-3C5B-5543-84D1-8DC5290C78F1}" presName="rootComposite" presStyleCnt="0"/>
      <dgm:spPr/>
    </dgm:pt>
    <dgm:pt modelId="{EC87190C-668A-474A-8A60-AD7CB1E21C1E}" type="pres">
      <dgm:prSet presAssocID="{05D73E0A-3C5B-5543-84D1-8DC5290C78F1}" presName="rootText" presStyleLbl="node1" presStyleIdx="0" presStyleCnt="6"/>
      <dgm:spPr/>
      <dgm:t>
        <a:bodyPr/>
        <a:lstStyle/>
        <a:p>
          <a:endParaRPr lang="en-US"/>
        </a:p>
      </dgm:t>
    </dgm:pt>
    <dgm:pt modelId="{876C33CC-14C0-F743-9249-874EEAC99EE4}" type="pres">
      <dgm:prSet presAssocID="{05D73E0A-3C5B-5543-84D1-8DC5290C78F1}" presName="rootConnector" presStyleLbl="node1" presStyleIdx="0" presStyleCnt="6"/>
      <dgm:spPr/>
      <dgm:t>
        <a:bodyPr/>
        <a:lstStyle/>
        <a:p>
          <a:endParaRPr lang="en-US"/>
        </a:p>
      </dgm:t>
    </dgm:pt>
    <dgm:pt modelId="{F68CA737-87A6-1949-8306-922D560C5FA2}" type="pres">
      <dgm:prSet presAssocID="{05D73E0A-3C5B-5543-84D1-8DC5290C78F1}" presName="childShape" presStyleCnt="0"/>
      <dgm:spPr/>
    </dgm:pt>
    <dgm:pt modelId="{5C1FA287-3211-1549-9548-30D898BFD1EE}" type="pres">
      <dgm:prSet presAssocID="{BA7F243F-D5F1-854F-B03C-E2CACA18DB88}" presName="Name13" presStyleLbl="parChTrans1D2" presStyleIdx="0" presStyleCnt="13"/>
      <dgm:spPr/>
      <dgm:t>
        <a:bodyPr/>
        <a:lstStyle/>
        <a:p>
          <a:endParaRPr lang="en-US"/>
        </a:p>
      </dgm:t>
    </dgm:pt>
    <dgm:pt modelId="{2A9200EA-040E-E14D-A3F7-28C365697B7A}" type="pres">
      <dgm:prSet presAssocID="{474BAF5E-4DC8-9946-A1A0-F5B26AD23F3B}" presName="childText" presStyleLbl="bgAcc1" presStyleIdx="0" presStyleCnt="13" custScaleY="207693" custLinFactNeighborY="6483">
        <dgm:presLayoutVars>
          <dgm:bulletEnabled val="1"/>
        </dgm:presLayoutVars>
      </dgm:prSet>
      <dgm:spPr/>
      <dgm:t>
        <a:bodyPr/>
        <a:lstStyle/>
        <a:p>
          <a:endParaRPr lang="en-US"/>
        </a:p>
      </dgm:t>
    </dgm:pt>
    <dgm:pt modelId="{41E4DCB2-08E9-B64E-A5CD-C22DDEEAA442}" type="pres">
      <dgm:prSet presAssocID="{75C29070-822B-174F-A07F-468935A806F7}" presName="Name13" presStyleLbl="parChTrans1D2" presStyleIdx="1" presStyleCnt="13"/>
      <dgm:spPr/>
      <dgm:t>
        <a:bodyPr/>
        <a:lstStyle/>
        <a:p>
          <a:endParaRPr lang="en-US"/>
        </a:p>
      </dgm:t>
    </dgm:pt>
    <dgm:pt modelId="{50685425-582C-8745-AF37-8DEE72D8D13D}" type="pres">
      <dgm:prSet presAssocID="{A5BFF9EB-1B4F-4041-AC82-1EE3683679CA}" presName="childText" presStyleLbl="bgAcc1" presStyleIdx="1" presStyleCnt="13" custScaleY="207693" custLinFactNeighborY="6483">
        <dgm:presLayoutVars>
          <dgm:bulletEnabled val="1"/>
        </dgm:presLayoutVars>
      </dgm:prSet>
      <dgm:spPr/>
      <dgm:t>
        <a:bodyPr/>
        <a:lstStyle/>
        <a:p>
          <a:endParaRPr lang="en-US"/>
        </a:p>
      </dgm:t>
    </dgm:pt>
    <dgm:pt modelId="{4C306508-29A8-CF45-AFDC-11EF2DA04EB1}" type="pres">
      <dgm:prSet presAssocID="{96CDF1AC-8881-1045-80EE-098B78531773}" presName="root" presStyleCnt="0"/>
      <dgm:spPr/>
    </dgm:pt>
    <dgm:pt modelId="{9945294F-E896-FB47-B726-210FFCE688D1}" type="pres">
      <dgm:prSet presAssocID="{96CDF1AC-8881-1045-80EE-098B78531773}" presName="rootComposite" presStyleCnt="0"/>
      <dgm:spPr/>
    </dgm:pt>
    <dgm:pt modelId="{382B2A82-C219-564B-85BB-5033EA197044}" type="pres">
      <dgm:prSet presAssocID="{96CDF1AC-8881-1045-80EE-098B78531773}" presName="rootText" presStyleLbl="node1" presStyleIdx="1" presStyleCnt="6"/>
      <dgm:spPr/>
      <dgm:t>
        <a:bodyPr/>
        <a:lstStyle/>
        <a:p>
          <a:endParaRPr lang="en-US"/>
        </a:p>
      </dgm:t>
    </dgm:pt>
    <dgm:pt modelId="{C6B14C2A-6A24-594D-81FF-CE22CD1279B1}" type="pres">
      <dgm:prSet presAssocID="{96CDF1AC-8881-1045-80EE-098B78531773}" presName="rootConnector" presStyleLbl="node1" presStyleIdx="1" presStyleCnt="6"/>
      <dgm:spPr/>
      <dgm:t>
        <a:bodyPr/>
        <a:lstStyle/>
        <a:p>
          <a:endParaRPr lang="en-US"/>
        </a:p>
      </dgm:t>
    </dgm:pt>
    <dgm:pt modelId="{C4CBF9F9-AF2E-8741-922E-CA1D573B5E5E}" type="pres">
      <dgm:prSet presAssocID="{96CDF1AC-8881-1045-80EE-098B78531773}" presName="childShape" presStyleCnt="0"/>
      <dgm:spPr/>
    </dgm:pt>
    <dgm:pt modelId="{3791592C-1B74-C146-922E-047D47735B4B}" type="pres">
      <dgm:prSet presAssocID="{85109759-DA8A-CA42-968B-38F3422FD6EA}" presName="Name13" presStyleLbl="parChTrans1D2" presStyleIdx="2" presStyleCnt="13"/>
      <dgm:spPr/>
      <dgm:t>
        <a:bodyPr/>
        <a:lstStyle/>
        <a:p>
          <a:endParaRPr lang="en-US"/>
        </a:p>
      </dgm:t>
    </dgm:pt>
    <dgm:pt modelId="{96312163-46EE-844A-A846-A40F3C6A0358}" type="pres">
      <dgm:prSet presAssocID="{5E2C1982-F447-6C4A-9903-B353FC7E1D9D}" presName="childText" presStyleLbl="bgAcc1" presStyleIdx="2" presStyleCnt="13" custScaleY="243562" custLinFactNeighborY="6483">
        <dgm:presLayoutVars>
          <dgm:bulletEnabled val="1"/>
        </dgm:presLayoutVars>
      </dgm:prSet>
      <dgm:spPr/>
      <dgm:t>
        <a:bodyPr/>
        <a:lstStyle/>
        <a:p>
          <a:endParaRPr lang="en-US"/>
        </a:p>
      </dgm:t>
    </dgm:pt>
    <dgm:pt modelId="{E03DD303-84D3-984A-8ABD-E19C8CEEFBDF}" type="pres">
      <dgm:prSet presAssocID="{CECA42FB-9A3A-2E4E-A072-8DA90183E63D}" presName="Name13" presStyleLbl="parChTrans1D2" presStyleIdx="3" presStyleCnt="13"/>
      <dgm:spPr/>
      <dgm:t>
        <a:bodyPr/>
        <a:lstStyle/>
        <a:p>
          <a:endParaRPr lang="en-US"/>
        </a:p>
      </dgm:t>
    </dgm:pt>
    <dgm:pt modelId="{1EA614A5-31F8-2F4D-A4F7-A937F20C5483}" type="pres">
      <dgm:prSet presAssocID="{CE4DAF29-BBB8-2248-8D92-224B6CC9A82D}" presName="childText" presStyleLbl="bgAcc1" presStyleIdx="3" presStyleCnt="13" custScaleY="207693" custLinFactNeighborY="6483">
        <dgm:presLayoutVars>
          <dgm:bulletEnabled val="1"/>
        </dgm:presLayoutVars>
      </dgm:prSet>
      <dgm:spPr/>
      <dgm:t>
        <a:bodyPr/>
        <a:lstStyle/>
        <a:p>
          <a:endParaRPr lang="en-US"/>
        </a:p>
      </dgm:t>
    </dgm:pt>
    <dgm:pt modelId="{0D347285-8F94-8A43-833A-7F606C4DBDC5}" type="pres">
      <dgm:prSet presAssocID="{A6AB63EF-A596-0C46-BFF4-D8DD7755B353}" presName="Name13" presStyleLbl="parChTrans1D2" presStyleIdx="4" presStyleCnt="13"/>
      <dgm:spPr/>
      <dgm:t>
        <a:bodyPr/>
        <a:lstStyle/>
        <a:p>
          <a:endParaRPr lang="en-US"/>
        </a:p>
      </dgm:t>
    </dgm:pt>
    <dgm:pt modelId="{74A85C6B-3E37-E740-AD59-010FF0B9F155}" type="pres">
      <dgm:prSet presAssocID="{B163F0A1-CCF0-9C44-9908-12D0AC655FD7}" presName="childText" presStyleLbl="bgAcc1" presStyleIdx="4" presStyleCnt="13" custScaleY="207693" custLinFactNeighborY="6483">
        <dgm:presLayoutVars>
          <dgm:bulletEnabled val="1"/>
        </dgm:presLayoutVars>
      </dgm:prSet>
      <dgm:spPr/>
      <dgm:t>
        <a:bodyPr/>
        <a:lstStyle/>
        <a:p>
          <a:endParaRPr lang="en-US"/>
        </a:p>
      </dgm:t>
    </dgm:pt>
    <dgm:pt modelId="{27F2BC51-5AEA-6F4F-BD08-0A706BD930BD}" type="pres">
      <dgm:prSet presAssocID="{CDD3042F-9FE7-6443-846A-83FE965CA12C}" presName="root" presStyleCnt="0"/>
      <dgm:spPr/>
    </dgm:pt>
    <dgm:pt modelId="{3E57A676-3175-9E48-AF20-50FA45BB3096}" type="pres">
      <dgm:prSet presAssocID="{CDD3042F-9FE7-6443-846A-83FE965CA12C}" presName="rootComposite" presStyleCnt="0"/>
      <dgm:spPr/>
    </dgm:pt>
    <dgm:pt modelId="{561021F7-7248-3441-8300-A45B2AB633DE}" type="pres">
      <dgm:prSet presAssocID="{CDD3042F-9FE7-6443-846A-83FE965CA12C}" presName="rootText" presStyleLbl="node1" presStyleIdx="2" presStyleCnt="6"/>
      <dgm:spPr/>
      <dgm:t>
        <a:bodyPr/>
        <a:lstStyle/>
        <a:p>
          <a:endParaRPr lang="en-US"/>
        </a:p>
      </dgm:t>
    </dgm:pt>
    <dgm:pt modelId="{789AE6A0-420C-1544-B01C-C0EBBD1BACD7}" type="pres">
      <dgm:prSet presAssocID="{CDD3042F-9FE7-6443-846A-83FE965CA12C}" presName="rootConnector" presStyleLbl="node1" presStyleIdx="2" presStyleCnt="6"/>
      <dgm:spPr/>
      <dgm:t>
        <a:bodyPr/>
        <a:lstStyle/>
        <a:p>
          <a:endParaRPr lang="en-US"/>
        </a:p>
      </dgm:t>
    </dgm:pt>
    <dgm:pt modelId="{8BC07795-01FF-4549-B106-A87335D2892E}" type="pres">
      <dgm:prSet presAssocID="{CDD3042F-9FE7-6443-846A-83FE965CA12C}" presName="childShape" presStyleCnt="0"/>
      <dgm:spPr/>
    </dgm:pt>
    <dgm:pt modelId="{F1D485BB-5B38-C74E-80C0-60DCCD3DF874}" type="pres">
      <dgm:prSet presAssocID="{A03E398D-9171-AA48-A94B-480CEDA5B321}" presName="Name13" presStyleLbl="parChTrans1D2" presStyleIdx="5" presStyleCnt="13"/>
      <dgm:spPr/>
      <dgm:t>
        <a:bodyPr/>
        <a:lstStyle/>
        <a:p>
          <a:endParaRPr lang="en-US"/>
        </a:p>
      </dgm:t>
    </dgm:pt>
    <dgm:pt modelId="{B6A54FBB-BC61-9841-9305-8198EF39B637}" type="pres">
      <dgm:prSet presAssocID="{A99588DE-4637-3D47-B028-76C3904414E3}" presName="childText" presStyleLbl="bgAcc1" presStyleIdx="5" presStyleCnt="13" custScaleY="207693" custLinFactNeighborY="6483">
        <dgm:presLayoutVars>
          <dgm:bulletEnabled val="1"/>
        </dgm:presLayoutVars>
      </dgm:prSet>
      <dgm:spPr/>
      <dgm:t>
        <a:bodyPr/>
        <a:lstStyle/>
        <a:p>
          <a:endParaRPr lang="en-US"/>
        </a:p>
      </dgm:t>
    </dgm:pt>
    <dgm:pt modelId="{DF347E03-C967-4243-8E09-193770090DA4}" type="pres">
      <dgm:prSet presAssocID="{FBC8EB36-C4C8-8648-B3B7-483D6A840E87}" presName="Name13" presStyleLbl="parChTrans1D2" presStyleIdx="6" presStyleCnt="13"/>
      <dgm:spPr/>
      <dgm:t>
        <a:bodyPr/>
        <a:lstStyle/>
        <a:p>
          <a:endParaRPr lang="en-US"/>
        </a:p>
      </dgm:t>
    </dgm:pt>
    <dgm:pt modelId="{75AF75A8-AA3A-7640-B9E5-A5377B52C717}" type="pres">
      <dgm:prSet presAssocID="{BF9E698E-AA38-934C-9361-499AD5ED07C2}" presName="childText" presStyleLbl="bgAcc1" presStyleIdx="6" presStyleCnt="13" custScaleY="207693" custLinFactNeighborY="6483">
        <dgm:presLayoutVars>
          <dgm:bulletEnabled val="1"/>
        </dgm:presLayoutVars>
      </dgm:prSet>
      <dgm:spPr/>
      <dgm:t>
        <a:bodyPr/>
        <a:lstStyle/>
        <a:p>
          <a:endParaRPr lang="en-US"/>
        </a:p>
      </dgm:t>
    </dgm:pt>
    <dgm:pt modelId="{F47274C0-0343-5A4E-B1AE-E69E555DE945}" type="pres">
      <dgm:prSet presAssocID="{329A742A-1ABD-E04A-B9DB-C969E31DA518}" presName="root" presStyleCnt="0"/>
      <dgm:spPr/>
    </dgm:pt>
    <dgm:pt modelId="{E5C04DD3-612B-A84B-A3CF-DDCBB669416D}" type="pres">
      <dgm:prSet presAssocID="{329A742A-1ABD-E04A-B9DB-C969E31DA518}" presName="rootComposite" presStyleCnt="0"/>
      <dgm:spPr/>
    </dgm:pt>
    <dgm:pt modelId="{DB93D556-2103-144E-B98A-7E7A1DF1DF37}" type="pres">
      <dgm:prSet presAssocID="{329A742A-1ABD-E04A-B9DB-C969E31DA518}" presName="rootText" presStyleLbl="node1" presStyleIdx="3" presStyleCnt="6"/>
      <dgm:spPr/>
      <dgm:t>
        <a:bodyPr/>
        <a:lstStyle/>
        <a:p>
          <a:endParaRPr lang="en-US"/>
        </a:p>
      </dgm:t>
    </dgm:pt>
    <dgm:pt modelId="{C72743BB-A367-E84E-80D2-554030358297}" type="pres">
      <dgm:prSet presAssocID="{329A742A-1ABD-E04A-B9DB-C969E31DA518}" presName="rootConnector" presStyleLbl="node1" presStyleIdx="3" presStyleCnt="6"/>
      <dgm:spPr/>
      <dgm:t>
        <a:bodyPr/>
        <a:lstStyle/>
        <a:p>
          <a:endParaRPr lang="en-US"/>
        </a:p>
      </dgm:t>
    </dgm:pt>
    <dgm:pt modelId="{DB4CFC2D-FFB4-FC47-9B9B-FC432FCAAF69}" type="pres">
      <dgm:prSet presAssocID="{329A742A-1ABD-E04A-B9DB-C969E31DA518}" presName="childShape" presStyleCnt="0"/>
      <dgm:spPr/>
    </dgm:pt>
    <dgm:pt modelId="{838AA701-0261-1E4E-812D-0D94986F1271}" type="pres">
      <dgm:prSet presAssocID="{023E0155-FBD6-1542-ACD5-30728C56C85F}" presName="Name13" presStyleLbl="parChTrans1D2" presStyleIdx="7" presStyleCnt="13"/>
      <dgm:spPr/>
      <dgm:t>
        <a:bodyPr/>
        <a:lstStyle/>
        <a:p>
          <a:endParaRPr lang="en-US"/>
        </a:p>
      </dgm:t>
    </dgm:pt>
    <dgm:pt modelId="{E1E98EB2-B5C9-A94A-928F-8AA56003703A}" type="pres">
      <dgm:prSet presAssocID="{B7790C1D-C614-9142-A33C-929EE8745ABB}" presName="childText" presStyleLbl="bgAcc1" presStyleIdx="7" presStyleCnt="13" custScaleY="265965" custLinFactNeighborY="6483">
        <dgm:presLayoutVars>
          <dgm:bulletEnabled val="1"/>
        </dgm:presLayoutVars>
      </dgm:prSet>
      <dgm:spPr/>
      <dgm:t>
        <a:bodyPr/>
        <a:lstStyle/>
        <a:p>
          <a:endParaRPr lang="en-US"/>
        </a:p>
      </dgm:t>
    </dgm:pt>
    <dgm:pt modelId="{892A9289-AE52-A149-9878-F338FB52DAC6}" type="pres">
      <dgm:prSet presAssocID="{90D1E5F2-D846-0142-A3E7-D23FF37E43A6}" presName="Name13" presStyleLbl="parChTrans1D2" presStyleIdx="8" presStyleCnt="13"/>
      <dgm:spPr/>
      <dgm:t>
        <a:bodyPr/>
        <a:lstStyle/>
        <a:p>
          <a:endParaRPr lang="en-US"/>
        </a:p>
      </dgm:t>
    </dgm:pt>
    <dgm:pt modelId="{099F8463-EF12-C84E-92E6-15013FDB1A39}" type="pres">
      <dgm:prSet presAssocID="{D70536F9-55D3-3B43-8228-E66B03148E20}" presName="childText" presStyleLbl="bgAcc1" presStyleIdx="8" presStyleCnt="13" custScaleY="148844" custLinFactNeighborY="6483">
        <dgm:presLayoutVars>
          <dgm:bulletEnabled val="1"/>
        </dgm:presLayoutVars>
      </dgm:prSet>
      <dgm:spPr/>
      <dgm:t>
        <a:bodyPr/>
        <a:lstStyle/>
        <a:p>
          <a:endParaRPr lang="en-US"/>
        </a:p>
      </dgm:t>
    </dgm:pt>
    <dgm:pt modelId="{79C69E2D-78E3-0B4C-83AC-3F15BB819669}" type="pres">
      <dgm:prSet presAssocID="{52BB4C6B-BAD0-B04E-9F28-346960944700}" presName="root" presStyleCnt="0"/>
      <dgm:spPr/>
    </dgm:pt>
    <dgm:pt modelId="{EE2E2D8C-C384-A047-BABA-BCC000015C22}" type="pres">
      <dgm:prSet presAssocID="{52BB4C6B-BAD0-B04E-9F28-346960944700}" presName="rootComposite" presStyleCnt="0"/>
      <dgm:spPr/>
    </dgm:pt>
    <dgm:pt modelId="{F9A5C3B6-1621-FF41-90C2-626AD3062291}" type="pres">
      <dgm:prSet presAssocID="{52BB4C6B-BAD0-B04E-9F28-346960944700}" presName="rootText" presStyleLbl="node1" presStyleIdx="4" presStyleCnt="6"/>
      <dgm:spPr/>
      <dgm:t>
        <a:bodyPr/>
        <a:lstStyle/>
        <a:p>
          <a:endParaRPr lang="en-US"/>
        </a:p>
      </dgm:t>
    </dgm:pt>
    <dgm:pt modelId="{270EEB75-B93D-AB4B-BD71-94E494B00FED}" type="pres">
      <dgm:prSet presAssocID="{52BB4C6B-BAD0-B04E-9F28-346960944700}" presName="rootConnector" presStyleLbl="node1" presStyleIdx="4" presStyleCnt="6"/>
      <dgm:spPr/>
      <dgm:t>
        <a:bodyPr/>
        <a:lstStyle/>
        <a:p>
          <a:endParaRPr lang="en-US"/>
        </a:p>
      </dgm:t>
    </dgm:pt>
    <dgm:pt modelId="{DEBF7AC0-AB8C-9640-8BD5-3C4331FF7555}" type="pres">
      <dgm:prSet presAssocID="{52BB4C6B-BAD0-B04E-9F28-346960944700}" presName="childShape" presStyleCnt="0"/>
      <dgm:spPr/>
    </dgm:pt>
    <dgm:pt modelId="{5311584E-86D9-CB44-8977-244EA16A5A5C}" type="pres">
      <dgm:prSet presAssocID="{724FCA2A-8922-A248-A805-6336FB81C19C}" presName="Name13" presStyleLbl="parChTrans1D2" presStyleIdx="9" presStyleCnt="13"/>
      <dgm:spPr/>
      <dgm:t>
        <a:bodyPr/>
        <a:lstStyle/>
        <a:p>
          <a:endParaRPr lang="en-US"/>
        </a:p>
      </dgm:t>
    </dgm:pt>
    <dgm:pt modelId="{008665DA-16BC-F84B-8B92-5DC6DB4CC8AF}" type="pres">
      <dgm:prSet presAssocID="{E56D60FC-32B3-1945-BC69-9168A001E405}" presName="childText" presStyleLbl="bgAcc1" presStyleIdx="9" presStyleCnt="13" custScaleY="207693" custLinFactNeighborY="6483">
        <dgm:presLayoutVars>
          <dgm:bulletEnabled val="1"/>
        </dgm:presLayoutVars>
      </dgm:prSet>
      <dgm:spPr/>
      <dgm:t>
        <a:bodyPr/>
        <a:lstStyle/>
        <a:p>
          <a:endParaRPr lang="en-US"/>
        </a:p>
      </dgm:t>
    </dgm:pt>
    <dgm:pt modelId="{FC2A5B74-718C-5B46-8FD3-9368599A5C25}" type="pres">
      <dgm:prSet presAssocID="{DCB677BF-7A69-0648-A8EC-594631BCFE2B}" presName="Name13" presStyleLbl="parChTrans1D2" presStyleIdx="10" presStyleCnt="13"/>
      <dgm:spPr/>
      <dgm:t>
        <a:bodyPr/>
        <a:lstStyle/>
        <a:p>
          <a:endParaRPr lang="en-US"/>
        </a:p>
      </dgm:t>
    </dgm:pt>
    <dgm:pt modelId="{4A9A5FD2-A862-5A40-9038-041D85FCC394}" type="pres">
      <dgm:prSet presAssocID="{18B605CB-94EC-3E41-9FC9-1D55EC57AF46}" presName="childText" presStyleLbl="bgAcc1" presStyleIdx="10" presStyleCnt="13" custScaleY="207693" custLinFactNeighborY="6483">
        <dgm:presLayoutVars>
          <dgm:bulletEnabled val="1"/>
        </dgm:presLayoutVars>
      </dgm:prSet>
      <dgm:spPr/>
      <dgm:t>
        <a:bodyPr/>
        <a:lstStyle/>
        <a:p>
          <a:endParaRPr lang="en-US"/>
        </a:p>
      </dgm:t>
    </dgm:pt>
    <dgm:pt modelId="{FC0BE3AA-21E5-5748-AEAE-488B0AD92524}" type="pres">
      <dgm:prSet presAssocID="{BE6B906A-7A3E-BB4E-BCB4-4CF950547820}" presName="root" presStyleCnt="0"/>
      <dgm:spPr/>
    </dgm:pt>
    <dgm:pt modelId="{E9C3B8C4-5F28-D545-B0F0-64573257C859}" type="pres">
      <dgm:prSet presAssocID="{BE6B906A-7A3E-BB4E-BCB4-4CF950547820}" presName="rootComposite" presStyleCnt="0"/>
      <dgm:spPr/>
    </dgm:pt>
    <dgm:pt modelId="{A87842C4-CA25-3F4F-A010-B9CDD47D3194}" type="pres">
      <dgm:prSet presAssocID="{BE6B906A-7A3E-BB4E-BCB4-4CF950547820}" presName="rootText" presStyleLbl="node1" presStyleIdx="5" presStyleCnt="6"/>
      <dgm:spPr/>
      <dgm:t>
        <a:bodyPr/>
        <a:lstStyle/>
        <a:p>
          <a:endParaRPr lang="en-US"/>
        </a:p>
      </dgm:t>
    </dgm:pt>
    <dgm:pt modelId="{15427207-8F3B-1742-ACB1-3E5D51DD843D}" type="pres">
      <dgm:prSet presAssocID="{BE6B906A-7A3E-BB4E-BCB4-4CF950547820}" presName="rootConnector" presStyleLbl="node1" presStyleIdx="5" presStyleCnt="6"/>
      <dgm:spPr/>
      <dgm:t>
        <a:bodyPr/>
        <a:lstStyle/>
        <a:p>
          <a:endParaRPr lang="en-US"/>
        </a:p>
      </dgm:t>
    </dgm:pt>
    <dgm:pt modelId="{9B179219-FA67-CB40-8AB0-6271ADBCEFC7}" type="pres">
      <dgm:prSet presAssocID="{BE6B906A-7A3E-BB4E-BCB4-4CF950547820}" presName="childShape" presStyleCnt="0"/>
      <dgm:spPr/>
    </dgm:pt>
    <dgm:pt modelId="{EA60B034-76B4-DC4C-9F3A-D25123237550}" type="pres">
      <dgm:prSet presAssocID="{ABEB8420-DFAB-4246-9C5B-7FB26DA89D60}" presName="Name13" presStyleLbl="parChTrans1D2" presStyleIdx="11" presStyleCnt="13"/>
      <dgm:spPr/>
      <dgm:t>
        <a:bodyPr/>
        <a:lstStyle/>
        <a:p>
          <a:endParaRPr lang="en-US"/>
        </a:p>
      </dgm:t>
    </dgm:pt>
    <dgm:pt modelId="{6E4AEAEC-F81C-8E44-AEA8-4405B8A74B61}" type="pres">
      <dgm:prSet presAssocID="{A79444E5-39FB-514B-8F7F-2B50E775024A}" presName="childText" presStyleLbl="bgAcc1" presStyleIdx="11" presStyleCnt="13" custScaleY="207693" custLinFactNeighborY="6483">
        <dgm:presLayoutVars>
          <dgm:bulletEnabled val="1"/>
        </dgm:presLayoutVars>
      </dgm:prSet>
      <dgm:spPr/>
      <dgm:t>
        <a:bodyPr/>
        <a:lstStyle/>
        <a:p>
          <a:endParaRPr lang="en-US"/>
        </a:p>
      </dgm:t>
    </dgm:pt>
    <dgm:pt modelId="{94914996-1A78-C74F-8D4E-E7063CBAAEE9}" type="pres">
      <dgm:prSet presAssocID="{4CEA0375-1A44-9844-8C6C-0758240BD2D4}" presName="Name13" presStyleLbl="parChTrans1D2" presStyleIdx="12" presStyleCnt="13"/>
      <dgm:spPr/>
      <dgm:t>
        <a:bodyPr/>
        <a:lstStyle/>
        <a:p>
          <a:endParaRPr lang="en-US"/>
        </a:p>
      </dgm:t>
    </dgm:pt>
    <dgm:pt modelId="{9DCBE74F-8684-6D49-8B84-CA6C18E4AEF7}" type="pres">
      <dgm:prSet presAssocID="{69C855E7-FB77-004D-B43D-B36715FAB805}" presName="childText" presStyleLbl="bgAcc1" presStyleIdx="12" presStyleCnt="13" custScaleY="207693">
        <dgm:presLayoutVars>
          <dgm:bulletEnabled val="1"/>
        </dgm:presLayoutVars>
      </dgm:prSet>
      <dgm:spPr/>
      <dgm:t>
        <a:bodyPr/>
        <a:lstStyle/>
        <a:p>
          <a:endParaRPr lang="en-US"/>
        </a:p>
      </dgm:t>
    </dgm:pt>
  </dgm:ptLst>
  <dgm:cxnLst>
    <dgm:cxn modelId="{F1D92199-786D-7F49-8C42-5CB27D5A2F75}" type="presOf" srcId="{75C29070-822B-174F-A07F-468935A806F7}" destId="{41E4DCB2-08E9-B64E-A5CD-C22DDEEAA442}" srcOrd="0" destOrd="0" presId="urn:microsoft.com/office/officeart/2005/8/layout/hierarchy3"/>
    <dgm:cxn modelId="{F03E10C2-657F-094F-BACB-AC041D17BCDF}" type="presOf" srcId="{BE6B906A-7A3E-BB4E-BCB4-4CF950547820}" destId="{A87842C4-CA25-3F4F-A010-B9CDD47D3194}" srcOrd="0" destOrd="0" presId="urn:microsoft.com/office/officeart/2005/8/layout/hierarchy3"/>
    <dgm:cxn modelId="{D4AC11A4-63FF-454E-97A2-74035F97A712}" type="presOf" srcId="{52BB4C6B-BAD0-B04E-9F28-346960944700}" destId="{270EEB75-B93D-AB4B-BD71-94E494B00FED}" srcOrd="1" destOrd="0" presId="urn:microsoft.com/office/officeart/2005/8/layout/hierarchy3"/>
    <dgm:cxn modelId="{CF21E258-5441-3141-813D-289D639387AE}" type="presOf" srcId="{CE4DAF29-BBB8-2248-8D92-224B6CC9A82D}" destId="{1EA614A5-31F8-2F4D-A4F7-A937F20C5483}" srcOrd="0" destOrd="0" presId="urn:microsoft.com/office/officeart/2005/8/layout/hierarchy3"/>
    <dgm:cxn modelId="{E510CEAB-F6E7-264C-B093-6A0547BFD010}" srcId="{52BB4C6B-BAD0-B04E-9F28-346960944700}" destId="{18B605CB-94EC-3E41-9FC9-1D55EC57AF46}" srcOrd="1" destOrd="0" parTransId="{DCB677BF-7A69-0648-A8EC-594631BCFE2B}" sibTransId="{F9AF1A98-01E7-CC41-B76B-BB58CEBC7B38}"/>
    <dgm:cxn modelId="{03463934-FD3B-894A-A9B7-12EAAF1018E6}" type="presOf" srcId="{96CDF1AC-8881-1045-80EE-098B78531773}" destId="{382B2A82-C219-564B-85BB-5033EA197044}" srcOrd="0" destOrd="0" presId="urn:microsoft.com/office/officeart/2005/8/layout/hierarchy3"/>
    <dgm:cxn modelId="{7525DAC6-46F8-104F-B0A1-306663432B33}" type="presOf" srcId="{329A742A-1ABD-E04A-B9DB-C969E31DA518}" destId="{DB93D556-2103-144E-B98A-7E7A1DF1DF37}" srcOrd="0" destOrd="0" presId="urn:microsoft.com/office/officeart/2005/8/layout/hierarchy3"/>
    <dgm:cxn modelId="{4CB50718-0B2F-014E-9E67-F9D9D4273090}" type="presOf" srcId="{CDD3042F-9FE7-6443-846A-83FE965CA12C}" destId="{789AE6A0-420C-1544-B01C-C0EBBD1BACD7}" srcOrd="1" destOrd="0" presId="urn:microsoft.com/office/officeart/2005/8/layout/hierarchy3"/>
    <dgm:cxn modelId="{0AF785DD-9C27-C347-99E3-C271A222AE30}" type="presOf" srcId="{B7790C1D-C614-9142-A33C-929EE8745ABB}" destId="{E1E98EB2-B5C9-A94A-928F-8AA56003703A}" srcOrd="0" destOrd="0" presId="urn:microsoft.com/office/officeart/2005/8/layout/hierarchy3"/>
    <dgm:cxn modelId="{F31DB625-F092-504D-9290-44166E24BEDE}" srcId="{10B176C2-1699-344A-9CD9-A7EB8B4AD215}" destId="{52BB4C6B-BAD0-B04E-9F28-346960944700}" srcOrd="4" destOrd="0" parTransId="{56CB9273-E1F8-AD48-95DE-202FD322FFFB}" sibTransId="{6C825D4C-DB2A-7643-AEE5-C15CC2F0044A}"/>
    <dgm:cxn modelId="{90011234-85CF-0E45-AF27-4B813395A119}" type="presOf" srcId="{10B176C2-1699-344A-9CD9-A7EB8B4AD215}" destId="{14074C8B-73F3-1F4D-94F5-5737BDA8236F}" srcOrd="0" destOrd="0" presId="urn:microsoft.com/office/officeart/2005/8/layout/hierarchy3"/>
    <dgm:cxn modelId="{0F0D240B-EAFC-E947-89E7-914A73E5B051}" type="presOf" srcId="{05D73E0A-3C5B-5543-84D1-8DC5290C78F1}" destId="{876C33CC-14C0-F743-9249-874EEAC99EE4}" srcOrd="1" destOrd="0" presId="urn:microsoft.com/office/officeart/2005/8/layout/hierarchy3"/>
    <dgm:cxn modelId="{4992D135-683B-0443-8A04-512804C318AC}" type="presOf" srcId="{8F1A95E8-2B6F-D04B-B6F1-70C1847EA440}" destId="{E1E98EB2-B5C9-A94A-928F-8AA56003703A}" srcOrd="0" destOrd="1" presId="urn:microsoft.com/office/officeart/2005/8/layout/hierarchy3"/>
    <dgm:cxn modelId="{BF71D296-6084-3141-B3E7-BA14230820C7}" type="presOf" srcId="{BA7F243F-D5F1-854F-B03C-E2CACA18DB88}" destId="{5C1FA287-3211-1549-9548-30D898BFD1EE}" srcOrd="0" destOrd="0" presId="urn:microsoft.com/office/officeart/2005/8/layout/hierarchy3"/>
    <dgm:cxn modelId="{0870DFE4-1D1A-E943-92F0-FEBF9EDCFA0A}" srcId="{329A742A-1ABD-E04A-B9DB-C969E31DA518}" destId="{D70536F9-55D3-3B43-8228-E66B03148E20}" srcOrd="1" destOrd="0" parTransId="{90D1E5F2-D846-0142-A3E7-D23FF37E43A6}" sibTransId="{926AD76C-4319-E948-9E1A-FE9D30799B08}"/>
    <dgm:cxn modelId="{AFF2162E-1083-9A43-B851-702CEE9FAE1F}" srcId="{CDD3042F-9FE7-6443-846A-83FE965CA12C}" destId="{A99588DE-4637-3D47-B028-76C3904414E3}" srcOrd="0" destOrd="0" parTransId="{A03E398D-9171-AA48-A94B-480CEDA5B321}" sibTransId="{17A88157-8110-7449-81EE-4CBB47D6F733}"/>
    <dgm:cxn modelId="{34DD7D07-A28B-5045-B7F7-410246B134DC}" srcId="{CDD3042F-9FE7-6443-846A-83FE965CA12C}" destId="{BF9E698E-AA38-934C-9361-499AD5ED07C2}" srcOrd="1" destOrd="0" parTransId="{FBC8EB36-C4C8-8648-B3B7-483D6A840E87}" sibTransId="{6A7EDF98-CC45-FB41-98D4-3A10DA518851}"/>
    <dgm:cxn modelId="{D53DDCB6-6941-FE49-A5FC-8983846F566A}" type="presOf" srcId="{5E2C1982-F447-6C4A-9903-B353FC7E1D9D}" destId="{96312163-46EE-844A-A846-A40F3C6A0358}" srcOrd="0" destOrd="0" presId="urn:microsoft.com/office/officeart/2005/8/layout/hierarchy3"/>
    <dgm:cxn modelId="{BF365576-BEDD-C540-9196-F821950A5117}" type="presOf" srcId="{69C855E7-FB77-004D-B43D-B36715FAB805}" destId="{9DCBE74F-8684-6D49-8B84-CA6C18E4AEF7}" srcOrd="0" destOrd="0" presId="urn:microsoft.com/office/officeart/2005/8/layout/hierarchy3"/>
    <dgm:cxn modelId="{C5B3531A-EA7C-0749-9B48-9819E7D10456}" srcId="{329A742A-1ABD-E04A-B9DB-C969E31DA518}" destId="{B7790C1D-C614-9142-A33C-929EE8745ABB}" srcOrd="0" destOrd="0" parTransId="{023E0155-FBD6-1542-ACD5-30728C56C85F}" sibTransId="{13320C8B-B32A-B84E-9099-B1B24F0C2662}"/>
    <dgm:cxn modelId="{20B4255F-80F3-4248-8D3D-9ECE6B18C059}" type="presOf" srcId="{96CDF1AC-8881-1045-80EE-098B78531773}" destId="{C6B14C2A-6A24-594D-81FF-CE22CD1279B1}" srcOrd="1" destOrd="0" presId="urn:microsoft.com/office/officeart/2005/8/layout/hierarchy3"/>
    <dgm:cxn modelId="{01E7C44C-A94A-EB41-AE08-DADDF59F9FDF}" type="presOf" srcId="{05D73E0A-3C5B-5543-84D1-8DC5290C78F1}" destId="{EC87190C-668A-474A-8A60-AD7CB1E21C1E}" srcOrd="0" destOrd="0" presId="urn:microsoft.com/office/officeart/2005/8/layout/hierarchy3"/>
    <dgm:cxn modelId="{088CA099-957E-9749-A63C-5FE37DE5C8E3}" type="presOf" srcId="{E56D60FC-32B3-1945-BC69-9168A001E405}" destId="{008665DA-16BC-F84B-8B92-5DC6DB4CC8AF}" srcOrd="0" destOrd="0" presId="urn:microsoft.com/office/officeart/2005/8/layout/hierarchy3"/>
    <dgm:cxn modelId="{55B8BEEE-A425-364F-8D1C-6BD266BC8BF2}" type="presOf" srcId="{ABEB8420-DFAB-4246-9C5B-7FB26DA89D60}" destId="{EA60B034-76B4-DC4C-9F3A-D25123237550}" srcOrd="0" destOrd="0" presId="urn:microsoft.com/office/officeart/2005/8/layout/hierarchy3"/>
    <dgm:cxn modelId="{04A4C303-7FBF-A647-96F4-A28A920FEB48}" type="presOf" srcId="{B163F0A1-CCF0-9C44-9908-12D0AC655FD7}" destId="{74A85C6B-3E37-E740-AD59-010FF0B9F155}" srcOrd="0" destOrd="0" presId="urn:microsoft.com/office/officeart/2005/8/layout/hierarchy3"/>
    <dgm:cxn modelId="{DCD28F1B-F9D2-F743-B1FD-5E29D4470FE2}" type="presOf" srcId="{329A742A-1ABD-E04A-B9DB-C969E31DA518}" destId="{C72743BB-A367-E84E-80D2-554030358297}" srcOrd="1" destOrd="0" presId="urn:microsoft.com/office/officeart/2005/8/layout/hierarchy3"/>
    <dgm:cxn modelId="{FF46C02D-8A60-6244-9A67-ACD1F51596A0}" type="presOf" srcId="{D70536F9-55D3-3B43-8228-E66B03148E20}" destId="{099F8463-EF12-C84E-92E6-15013FDB1A39}" srcOrd="0" destOrd="0" presId="urn:microsoft.com/office/officeart/2005/8/layout/hierarchy3"/>
    <dgm:cxn modelId="{29CC0CC9-1383-614A-83C2-9682F04DD48C}" srcId="{10B176C2-1699-344A-9CD9-A7EB8B4AD215}" destId="{96CDF1AC-8881-1045-80EE-098B78531773}" srcOrd="1" destOrd="0" parTransId="{E824BD77-F168-CC47-B7F4-CD8E26FF54BC}" sibTransId="{E746456D-8DEA-FD40-89D5-F1EF0A0EABB7}"/>
    <dgm:cxn modelId="{B2B52021-D8D4-BD40-916B-67FD9B5C934C}" type="presOf" srcId="{4CEA0375-1A44-9844-8C6C-0758240BD2D4}" destId="{94914996-1A78-C74F-8D4E-E7063CBAAEE9}" srcOrd="0" destOrd="0" presId="urn:microsoft.com/office/officeart/2005/8/layout/hierarchy3"/>
    <dgm:cxn modelId="{A8D07309-A9F0-744F-8F7D-292BEA5F4BB5}" srcId="{10B176C2-1699-344A-9CD9-A7EB8B4AD215}" destId="{05D73E0A-3C5B-5543-84D1-8DC5290C78F1}" srcOrd="0" destOrd="0" parTransId="{A69462D5-4685-0E46-B051-21B05605F95B}" sibTransId="{6476163E-6421-744D-B5CC-212CDA7950D9}"/>
    <dgm:cxn modelId="{71138130-8D62-AE41-B404-C11930884C11}" type="presOf" srcId="{724FCA2A-8922-A248-A805-6336FB81C19C}" destId="{5311584E-86D9-CB44-8977-244EA16A5A5C}" srcOrd="0" destOrd="0" presId="urn:microsoft.com/office/officeart/2005/8/layout/hierarchy3"/>
    <dgm:cxn modelId="{E4B3BB90-7E94-5F43-9AA7-029E4B305F51}" type="presOf" srcId="{BE6B906A-7A3E-BB4E-BCB4-4CF950547820}" destId="{15427207-8F3B-1742-ACB1-3E5D51DD843D}" srcOrd="1" destOrd="0" presId="urn:microsoft.com/office/officeart/2005/8/layout/hierarchy3"/>
    <dgm:cxn modelId="{EF548C64-7AEE-604C-A69D-95F57C0FFD3D}" srcId="{BE6B906A-7A3E-BB4E-BCB4-4CF950547820}" destId="{69C855E7-FB77-004D-B43D-B36715FAB805}" srcOrd="1" destOrd="0" parTransId="{4CEA0375-1A44-9844-8C6C-0758240BD2D4}" sibTransId="{90E92344-1DBF-244C-9A1D-0186D1B56170}"/>
    <dgm:cxn modelId="{898843F7-80FC-554A-84DF-C6CDE4B3F4CB}" type="presOf" srcId="{85109759-DA8A-CA42-968B-38F3422FD6EA}" destId="{3791592C-1B74-C146-922E-047D47735B4B}" srcOrd="0" destOrd="0" presId="urn:microsoft.com/office/officeart/2005/8/layout/hierarchy3"/>
    <dgm:cxn modelId="{6E2F1C49-FA29-204F-89D7-B5DB7746A32E}" type="presOf" srcId="{474BAF5E-4DC8-9946-A1A0-F5B26AD23F3B}" destId="{2A9200EA-040E-E14D-A3F7-28C365697B7A}" srcOrd="0" destOrd="0" presId="urn:microsoft.com/office/officeart/2005/8/layout/hierarchy3"/>
    <dgm:cxn modelId="{5DDCC78D-CBDB-E446-88E6-15994E66AC75}" type="presOf" srcId="{52BB4C6B-BAD0-B04E-9F28-346960944700}" destId="{F9A5C3B6-1621-FF41-90C2-626AD3062291}" srcOrd="0" destOrd="0" presId="urn:microsoft.com/office/officeart/2005/8/layout/hierarchy3"/>
    <dgm:cxn modelId="{A122C06B-71D7-E545-BEA4-739B4F3AFFCA}" type="presOf" srcId="{CDD3042F-9FE7-6443-846A-83FE965CA12C}" destId="{561021F7-7248-3441-8300-A45B2AB633DE}" srcOrd="0" destOrd="0" presId="urn:microsoft.com/office/officeart/2005/8/layout/hierarchy3"/>
    <dgm:cxn modelId="{9677342A-744D-E341-984B-70BC28EB03ED}" type="presOf" srcId="{1D747149-EDE6-2D4F-B825-99DC2573E813}" destId="{E1E98EB2-B5C9-A94A-928F-8AA56003703A}" srcOrd="0" destOrd="2" presId="urn:microsoft.com/office/officeart/2005/8/layout/hierarchy3"/>
    <dgm:cxn modelId="{51E5AD62-1356-FE4A-892C-A3FC0217BF53}" type="presOf" srcId="{90D1E5F2-D846-0142-A3E7-D23FF37E43A6}" destId="{892A9289-AE52-A149-9878-F338FB52DAC6}" srcOrd="0" destOrd="0" presId="urn:microsoft.com/office/officeart/2005/8/layout/hierarchy3"/>
    <dgm:cxn modelId="{9E6B3A17-11D1-464D-93D7-8AE969A97025}" srcId="{B7790C1D-C614-9142-A33C-929EE8745ABB}" destId="{8F1A95E8-2B6F-D04B-B6F1-70C1847EA440}" srcOrd="0" destOrd="0" parTransId="{071FDC27-B0AB-C240-B02B-F060D9D53742}" sibTransId="{795F8E6D-5D41-5243-9F60-2DCC04C73582}"/>
    <dgm:cxn modelId="{BCD36FB7-AE60-1145-9797-F4EC936AA1EB}" srcId="{10B176C2-1699-344A-9CD9-A7EB8B4AD215}" destId="{329A742A-1ABD-E04A-B9DB-C969E31DA518}" srcOrd="3" destOrd="0" parTransId="{18BA1B0B-B0BE-8946-A8E9-30C823E50363}" sibTransId="{F23D7EF9-9EFF-B34E-96A7-70A1A2C5E594}"/>
    <dgm:cxn modelId="{A9DA9933-613E-7542-8F79-50142AF16ACA}" srcId="{52BB4C6B-BAD0-B04E-9F28-346960944700}" destId="{E56D60FC-32B3-1945-BC69-9168A001E405}" srcOrd="0" destOrd="0" parTransId="{724FCA2A-8922-A248-A805-6336FB81C19C}" sibTransId="{55ED0EF4-C089-C444-89B0-9E0195A95E70}"/>
    <dgm:cxn modelId="{03CD6131-B1E1-F94F-9D2F-6B73D000EAA3}" type="presOf" srcId="{FBC8EB36-C4C8-8648-B3B7-483D6A840E87}" destId="{DF347E03-C967-4243-8E09-193770090DA4}" srcOrd="0" destOrd="0" presId="urn:microsoft.com/office/officeart/2005/8/layout/hierarchy3"/>
    <dgm:cxn modelId="{26767DC9-C277-654F-AD75-4A2D1BA2216A}" type="presOf" srcId="{DCB677BF-7A69-0648-A8EC-594631BCFE2B}" destId="{FC2A5B74-718C-5B46-8FD3-9368599A5C25}" srcOrd="0" destOrd="0" presId="urn:microsoft.com/office/officeart/2005/8/layout/hierarchy3"/>
    <dgm:cxn modelId="{9FD9D8DD-26A2-2E4D-9D7A-7AF5C0489D09}" type="presOf" srcId="{A6AB63EF-A596-0C46-BFF4-D8DD7755B353}" destId="{0D347285-8F94-8A43-833A-7F606C4DBDC5}" srcOrd="0" destOrd="0" presId="urn:microsoft.com/office/officeart/2005/8/layout/hierarchy3"/>
    <dgm:cxn modelId="{B6B2971F-5606-9745-AD1A-02481944F47E}" srcId="{96CDF1AC-8881-1045-80EE-098B78531773}" destId="{5E2C1982-F447-6C4A-9903-B353FC7E1D9D}" srcOrd="0" destOrd="0" parTransId="{85109759-DA8A-CA42-968B-38F3422FD6EA}" sibTransId="{7E27C82D-D16E-FF45-8F6D-1DF7BA0FE4F9}"/>
    <dgm:cxn modelId="{0D5B578B-96B5-4D4E-9300-6D3BD2C3A42B}" srcId="{05D73E0A-3C5B-5543-84D1-8DC5290C78F1}" destId="{474BAF5E-4DC8-9946-A1A0-F5B26AD23F3B}" srcOrd="0" destOrd="0" parTransId="{BA7F243F-D5F1-854F-B03C-E2CACA18DB88}" sibTransId="{8C696DB5-2440-CF40-AD15-9A39CBF2A3CB}"/>
    <dgm:cxn modelId="{A79A902B-4E12-E446-BC5C-2E8A87386958}" type="presOf" srcId="{A03E398D-9171-AA48-A94B-480CEDA5B321}" destId="{F1D485BB-5B38-C74E-80C0-60DCCD3DF874}" srcOrd="0" destOrd="0" presId="urn:microsoft.com/office/officeart/2005/8/layout/hierarchy3"/>
    <dgm:cxn modelId="{15F0CFD1-9356-EC46-A08F-CCFDF554D55E}" type="presOf" srcId="{CECA42FB-9A3A-2E4E-A072-8DA90183E63D}" destId="{E03DD303-84D3-984A-8ABD-E19C8CEEFBDF}" srcOrd="0" destOrd="0" presId="urn:microsoft.com/office/officeart/2005/8/layout/hierarchy3"/>
    <dgm:cxn modelId="{07745663-AAB7-9646-AD12-CCF926AB18C5}" srcId="{96CDF1AC-8881-1045-80EE-098B78531773}" destId="{B163F0A1-CCF0-9C44-9908-12D0AC655FD7}" srcOrd="2" destOrd="0" parTransId="{A6AB63EF-A596-0C46-BFF4-D8DD7755B353}" sibTransId="{61674998-CD54-2C47-B5C2-6C51810F3818}"/>
    <dgm:cxn modelId="{F8481827-0033-A64F-AA70-3A55B48710E3}" srcId="{96CDF1AC-8881-1045-80EE-098B78531773}" destId="{CE4DAF29-BBB8-2248-8D92-224B6CC9A82D}" srcOrd="1" destOrd="0" parTransId="{CECA42FB-9A3A-2E4E-A072-8DA90183E63D}" sibTransId="{0652D599-391E-F44F-B2B5-7FD5ECABE957}"/>
    <dgm:cxn modelId="{4F5DB7DE-DF1C-C94F-B639-97D4F83ED5D6}" type="presOf" srcId="{A5BFF9EB-1B4F-4041-AC82-1EE3683679CA}" destId="{50685425-582C-8745-AF37-8DEE72D8D13D}" srcOrd="0" destOrd="0" presId="urn:microsoft.com/office/officeart/2005/8/layout/hierarchy3"/>
    <dgm:cxn modelId="{80B0F640-CB15-D444-A237-9AA57C5A3C86}" type="presOf" srcId="{A99588DE-4637-3D47-B028-76C3904414E3}" destId="{B6A54FBB-BC61-9841-9305-8198EF39B637}" srcOrd="0" destOrd="0" presId="urn:microsoft.com/office/officeart/2005/8/layout/hierarchy3"/>
    <dgm:cxn modelId="{F9030DE1-EF2A-C94D-97D6-368AC7838C15}" srcId="{BE6B906A-7A3E-BB4E-BCB4-4CF950547820}" destId="{A79444E5-39FB-514B-8F7F-2B50E775024A}" srcOrd="0" destOrd="0" parTransId="{ABEB8420-DFAB-4246-9C5B-7FB26DA89D60}" sibTransId="{B907B022-4180-5343-A836-6DF38C18CE5C}"/>
    <dgm:cxn modelId="{D4276CD7-C679-904D-B2BB-110058094B86}" type="presOf" srcId="{A79444E5-39FB-514B-8F7F-2B50E775024A}" destId="{6E4AEAEC-F81C-8E44-AEA8-4405B8A74B61}" srcOrd="0" destOrd="0" presId="urn:microsoft.com/office/officeart/2005/8/layout/hierarchy3"/>
    <dgm:cxn modelId="{70C6E3FB-21FE-0B44-BCF8-3A1EF4BF493D}" srcId="{10B176C2-1699-344A-9CD9-A7EB8B4AD215}" destId="{BE6B906A-7A3E-BB4E-BCB4-4CF950547820}" srcOrd="5" destOrd="0" parTransId="{87394A49-DEF6-F642-B077-1BA41DC318BE}" sibTransId="{07A24F5A-646B-2647-AD07-10332119276B}"/>
    <dgm:cxn modelId="{E0C55438-9D7B-204C-9C46-3B3F9A8DFF27}" srcId="{B7790C1D-C614-9142-A33C-929EE8745ABB}" destId="{1D747149-EDE6-2D4F-B825-99DC2573E813}" srcOrd="1" destOrd="0" parTransId="{95B20DBD-028E-654A-A924-7AF471F674FF}" sibTransId="{EA85AFF6-1C4C-2047-96FA-EDF25C984149}"/>
    <dgm:cxn modelId="{F3A265F3-CED0-694E-89A1-9FE0DD5BFFAB}" srcId="{10B176C2-1699-344A-9CD9-A7EB8B4AD215}" destId="{CDD3042F-9FE7-6443-846A-83FE965CA12C}" srcOrd="2" destOrd="0" parTransId="{800E7F1F-8463-124E-9C8E-5FFA90D6EC03}" sibTransId="{47C66DDE-1057-5247-A573-A681FDEDCCA0}"/>
    <dgm:cxn modelId="{E5101985-1247-D948-B420-147FA03FD2C9}" type="presOf" srcId="{BF9E698E-AA38-934C-9361-499AD5ED07C2}" destId="{75AF75A8-AA3A-7640-B9E5-A5377B52C717}" srcOrd="0" destOrd="0" presId="urn:microsoft.com/office/officeart/2005/8/layout/hierarchy3"/>
    <dgm:cxn modelId="{82EAD883-A8C5-0248-AA69-EAB7D69D5983}" type="presOf" srcId="{023E0155-FBD6-1542-ACD5-30728C56C85F}" destId="{838AA701-0261-1E4E-812D-0D94986F1271}" srcOrd="0" destOrd="0" presId="urn:microsoft.com/office/officeart/2005/8/layout/hierarchy3"/>
    <dgm:cxn modelId="{5CAD72DB-6B8C-6C45-9D4B-B54058D2D904}" type="presOf" srcId="{18B605CB-94EC-3E41-9FC9-1D55EC57AF46}" destId="{4A9A5FD2-A862-5A40-9038-041D85FCC394}" srcOrd="0" destOrd="0" presId="urn:microsoft.com/office/officeart/2005/8/layout/hierarchy3"/>
    <dgm:cxn modelId="{BCEDA5FB-9105-E34C-8707-F9F823EA0E3E}" srcId="{05D73E0A-3C5B-5543-84D1-8DC5290C78F1}" destId="{A5BFF9EB-1B4F-4041-AC82-1EE3683679CA}" srcOrd="1" destOrd="0" parTransId="{75C29070-822B-174F-A07F-468935A806F7}" sibTransId="{B46D2665-1478-A840-9E11-2578A46F1CD4}"/>
    <dgm:cxn modelId="{8291ADD4-EEC8-FE47-B889-8FCD824F2A5E}" type="presParOf" srcId="{14074C8B-73F3-1F4D-94F5-5737BDA8236F}" destId="{4CAC5184-1DE8-8249-8EEB-FBDF2B720D11}" srcOrd="0" destOrd="0" presId="urn:microsoft.com/office/officeart/2005/8/layout/hierarchy3"/>
    <dgm:cxn modelId="{48208FF4-364D-5946-BDF8-2B236A16311D}" type="presParOf" srcId="{4CAC5184-1DE8-8249-8EEB-FBDF2B720D11}" destId="{9011B57C-551B-3047-9601-0D285110A324}" srcOrd="0" destOrd="0" presId="urn:microsoft.com/office/officeart/2005/8/layout/hierarchy3"/>
    <dgm:cxn modelId="{1219F10D-27CE-F74C-B9DC-235679000391}" type="presParOf" srcId="{9011B57C-551B-3047-9601-0D285110A324}" destId="{EC87190C-668A-474A-8A60-AD7CB1E21C1E}" srcOrd="0" destOrd="0" presId="urn:microsoft.com/office/officeart/2005/8/layout/hierarchy3"/>
    <dgm:cxn modelId="{67D4B1F3-FF23-8B44-ACD0-46953D923949}" type="presParOf" srcId="{9011B57C-551B-3047-9601-0D285110A324}" destId="{876C33CC-14C0-F743-9249-874EEAC99EE4}" srcOrd="1" destOrd="0" presId="urn:microsoft.com/office/officeart/2005/8/layout/hierarchy3"/>
    <dgm:cxn modelId="{0D6AC9B9-45CB-CD46-AE6E-10B8AD296FAE}" type="presParOf" srcId="{4CAC5184-1DE8-8249-8EEB-FBDF2B720D11}" destId="{F68CA737-87A6-1949-8306-922D560C5FA2}" srcOrd="1" destOrd="0" presId="urn:microsoft.com/office/officeart/2005/8/layout/hierarchy3"/>
    <dgm:cxn modelId="{C5C7DBDC-9A7F-9742-8E4B-46ED5CC64FFB}" type="presParOf" srcId="{F68CA737-87A6-1949-8306-922D560C5FA2}" destId="{5C1FA287-3211-1549-9548-30D898BFD1EE}" srcOrd="0" destOrd="0" presId="urn:microsoft.com/office/officeart/2005/8/layout/hierarchy3"/>
    <dgm:cxn modelId="{8E105622-E57E-5E41-BF73-6A8D4D5DD32F}" type="presParOf" srcId="{F68CA737-87A6-1949-8306-922D560C5FA2}" destId="{2A9200EA-040E-E14D-A3F7-28C365697B7A}" srcOrd="1" destOrd="0" presId="urn:microsoft.com/office/officeart/2005/8/layout/hierarchy3"/>
    <dgm:cxn modelId="{3F0B2786-63A9-7949-9C56-04926DCE9124}" type="presParOf" srcId="{F68CA737-87A6-1949-8306-922D560C5FA2}" destId="{41E4DCB2-08E9-B64E-A5CD-C22DDEEAA442}" srcOrd="2" destOrd="0" presId="urn:microsoft.com/office/officeart/2005/8/layout/hierarchy3"/>
    <dgm:cxn modelId="{B9ABDF17-B467-8949-8A25-0B15D6D282EC}" type="presParOf" srcId="{F68CA737-87A6-1949-8306-922D560C5FA2}" destId="{50685425-582C-8745-AF37-8DEE72D8D13D}" srcOrd="3" destOrd="0" presId="urn:microsoft.com/office/officeart/2005/8/layout/hierarchy3"/>
    <dgm:cxn modelId="{E7D671D4-7C1D-5E41-A7C9-929B7C952B28}" type="presParOf" srcId="{14074C8B-73F3-1F4D-94F5-5737BDA8236F}" destId="{4C306508-29A8-CF45-AFDC-11EF2DA04EB1}" srcOrd="1" destOrd="0" presId="urn:microsoft.com/office/officeart/2005/8/layout/hierarchy3"/>
    <dgm:cxn modelId="{BBC2560A-B53E-C547-98D1-C5EDEB65A1DA}" type="presParOf" srcId="{4C306508-29A8-CF45-AFDC-11EF2DA04EB1}" destId="{9945294F-E896-FB47-B726-210FFCE688D1}" srcOrd="0" destOrd="0" presId="urn:microsoft.com/office/officeart/2005/8/layout/hierarchy3"/>
    <dgm:cxn modelId="{3B143B3B-69DC-694E-8A29-75488A6C5A64}" type="presParOf" srcId="{9945294F-E896-FB47-B726-210FFCE688D1}" destId="{382B2A82-C219-564B-85BB-5033EA197044}" srcOrd="0" destOrd="0" presId="urn:microsoft.com/office/officeart/2005/8/layout/hierarchy3"/>
    <dgm:cxn modelId="{F5269AF0-1699-A549-B2F9-B7CFD149922B}" type="presParOf" srcId="{9945294F-E896-FB47-B726-210FFCE688D1}" destId="{C6B14C2A-6A24-594D-81FF-CE22CD1279B1}" srcOrd="1" destOrd="0" presId="urn:microsoft.com/office/officeart/2005/8/layout/hierarchy3"/>
    <dgm:cxn modelId="{F06BCC68-80FA-E94D-9CB7-F2FD63E60468}" type="presParOf" srcId="{4C306508-29A8-CF45-AFDC-11EF2DA04EB1}" destId="{C4CBF9F9-AF2E-8741-922E-CA1D573B5E5E}" srcOrd="1" destOrd="0" presId="urn:microsoft.com/office/officeart/2005/8/layout/hierarchy3"/>
    <dgm:cxn modelId="{74F7FA90-8660-5F41-AE6B-E29F12E04191}" type="presParOf" srcId="{C4CBF9F9-AF2E-8741-922E-CA1D573B5E5E}" destId="{3791592C-1B74-C146-922E-047D47735B4B}" srcOrd="0" destOrd="0" presId="urn:microsoft.com/office/officeart/2005/8/layout/hierarchy3"/>
    <dgm:cxn modelId="{7EDBA6CD-4820-8E4E-8AA1-9C8B49C49A21}" type="presParOf" srcId="{C4CBF9F9-AF2E-8741-922E-CA1D573B5E5E}" destId="{96312163-46EE-844A-A846-A40F3C6A0358}" srcOrd="1" destOrd="0" presId="urn:microsoft.com/office/officeart/2005/8/layout/hierarchy3"/>
    <dgm:cxn modelId="{55C32655-37F2-7442-9625-6B11D9C4D0AE}" type="presParOf" srcId="{C4CBF9F9-AF2E-8741-922E-CA1D573B5E5E}" destId="{E03DD303-84D3-984A-8ABD-E19C8CEEFBDF}" srcOrd="2" destOrd="0" presId="urn:microsoft.com/office/officeart/2005/8/layout/hierarchy3"/>
    <dgm:cxn modelId="{CA40DA4C-4C77-CC4D-8CE1-6F9265665E76}" type="presParOf" srcId="{C4CBF9F9-AF2E-8741-922E-CA1D573B5E5E}" destId="{1EA614A5-31F8-2F4D-A4F7-A937F20C5483}" srcOrd="3" destOrd="0" presId="urn:microsoft.com/office/officeart/2005/8/layout/hierarchy3"/>
    <dgm:cxn modelId="{59751344-53BA-9540-AEBF-821AFD3978B9}" type="presParOf" srcId="{C4CBF9F9-AF2E-8741-922E-CA1D573B5E5E}" destId="{0D347285-8F94-8A43-833A-7F606C4DBDC5}" srcOrd="4" destOrd="0" presId="urn:microsoft.com/office/officeart/2005/8/layout/hierarchy3"/>
    <dgm:cxn modelId="{2D8687E8-04F4-1648-9F59-2F9A8DE3DA58}" type="presParOf" srcId="{C4CBF9F9-AF2E-8741-922E-CA1D573B5E5E}" destId="{74A85C6B-3E37-E740-AD59-010FF0B9F155}" srcOrd="5" destOrd="0" presId="urn:microsoft.com/office/officeart/2005/8/layout/hierarchy3"/>
    <dgm:cxn modelId="{DBCC2A61-9C4B-0142-932E-56C81CF03CF8}" type="presParOf" srcId="{14074C8B-73F3-1F4D-94F5-5737BDA8236F}" destId="{27F2BC51-5AEA-6F4F-BD08-0A706BD930BD}" srcOrd="2" destOrd="0" presId="urn:microsoft.com/office/officeart/2005/8/layout/hierarchy3"/>
    <dgm:cxn modelId="{35710A55-619C-FB46-A016-E9E105E29021}" type="presParOf" srcId="{27F2BC51-5AEA-6F4F-BD08-0A706BD930BD}" destId="{3E57A676-3175-9E48-AF20-50FA45BB3096}" srcOrd="0" destOrd="0" presId="urn:microsoft.com/office/officeart/2005/8/layout/hierarchy3"/>
    <dgm:cxn modelId="{8BE59154-5B9D-F04F-BDEC-83DFEC2AE9BB}" type="presParOf" srcId="{3E57A676-3175-9E48-AF20-50FA45BB3096}" destId="{561021F7-7248-3441-8300-A45B2AB633DE}" srcOrd="0" destOrd="0" presId="urn:microsoft.com/office/officeart/2005/8/layout/hierarchy3"/>
    <dgm:cxn modelId="{7D6EC848-1B97-A746-A341-4AAA3BB185B6}" type="presParOf" srcId="{3E57A676-3175-9E48-AF20-50FA45BB3096}" destId="{789AE6A0-420C-1544-B01C-C0EBBD1BACD7}" srcOrd="1" destOrd="0" presId="urn:microsoft.com/office/officeart/2005/8/layout/hierarchy3"/>
    <dgm:cxn modelId="{1B5F86D8-81F7-634F-81B0-C5050B57499B}" type="presParOf" srcId="{27F2BC51-5AEA-6F4F-BD08-0A706BD930BD}" destId="{8BC07795-01FF-4549-B106-A87335D2892E}" srcOrd="1" destOrd="0" presId="urn:microsoft.com/office/officeart/2005/8/layout/hierarchy3"/>
    <dgm:cxn modelId="{8DA8ADF9-0B4F-974D-AA2C-EA961A827DB0}" type="presParOf" srcId="{8BC07795-01FF-4549-B106-A87335D2892E}" destId="{F1D485BB-5B38-C74E-80C0-60DCCD3DF874}" srcOrd="0" destOrd="0" presId="urn:microsoft.com/office/officeart/2005/8/layout/hierarchy3"/>
    <dgm:cxn modelId="{B925FB43-0CC3-E045-847F-056FCB2E218F}" type="presParOf" srcId="{8BC07795-01FF-4549-B106-A87335D2892E}" destId="{B6A54FBB-BC61-9841-9305-8198EF39B637}" srcOrd="1" destOrd="0" presId="urn:microsoft.com/office/officeart/2005/8/layout/hierarchy3"/>
    <dgm:cxn modelId="{86FE37CB-06A7-FA47-B256-A36F6AFB8635}" type="presParOf" srcId="{8BC07795-01FF-4549-B106-A87335D2892E}" destId="{DF347E03-C967-4243-8E09-193770090DA4}" srcOrd="2" destOrd="0" presId="urn:microsoft.com/office/officeart/2005/8/layout/hierarchy3"/>
    <dgm:cxn modelId="{845AB5F2-83FB-764F-9822-004702C53AE1}" type="presParOf" srcId="{8BC07795-01FF-4549-B106-A87335D2892E}" destId="{75AF75A8-AA3A-7640-B9E5-A5377B52C717}" srcOrd="3" destOrd="0" presId="urn:microsoft.com/office/officeart/2005/8/layout/hierarchy3"/>
    <dgm:cxn modelId="{64C4A93E-BF52-BE44-9CCF-27610D323C53}" type="presParOf" srcId="{14074C8B-73F3-1F4D-94F5-5737BDA8236F}" destId="{F47274C0-0343-5A4E-B1AE-E69E555DE945}" srcOrd="3" destOrd="0" presId="urn:microsoft.com/office/officeart/2005/8/layout/hierarchy3"/>
    <dgm:cxn modelId="{465E62C2-85E1-1347-8EC1-9D30DCF39D0B}" type="presParOf" srcId="{F47274C0-0343-5A4E-B1AE-E69E555DE945}" destId="{E5C04DD3-612B-A84B-A3CF-DDCBB669416D}" srcOrd="0" destOrd="0" presId="urn:microsoft.com/office/officeart/2005/8/layout/hierarchy3"/>
    <dgm:cxn modelId="{CD940A1E-30C8-0B49-A3C5-B46ACB160C50}" type="presParOf" srcId="{E5C04DD3-612B-A84B-A3CF-DDCBB669416D}" destId="{DB93D556-2103-144E-B98A-7E7A1DF1DF37}" srcOrd="0" destOrd="0" presId="urn:microsoft.com/office/officeart/2005/8/layout/hierarchy3"/>
    <dgm:cxn modelId="{7F4BE338-1E99-BF41-81CD-82FC4E8B9806}" type="presParOf" srcId="{E5C04DD3-612B-A84B-A3CF-DDCBB669416D}" destId="{C72743BB-A367-E84E-80D2-554030358297}" srcOrd="1" destOrd="0" presId="urn:microsoft.com/office/officeart/2005/8/layout/hierarchy3"/>
    <dgm:cxn modelId="{EAE764DA-104B-B546-8DF1-236C1FEE1BC9}" type="presParOf" srcId="{F47274C0-0343-5A4E-B1AE-E69E555DE945}" destId="{DB4CFC2D-FFB4-FC47-9B9B-FC432FCAAF69}" srcOrd="1" destOrd="0" presId="urn:microsoft.com/office/officeart/2005/8/layout/hierarchy3"/>
    <dgm:cxn modelId="{7EDAA2AE-C8A5-1649-B0BF-2424F16AC185}" type="presParOf" srcId="{DB4CFC2D-FFB4-FC47-9B9B-FC432FCAAF69}" destId="{838AA701-0261-1E4E-812D-0D94986F1271}" srcOrd="0" destOrd="0" presId="urn:microsoft.com/office/officeart/2005/8/layout/hierarchy3"/>
    <dgm:cxn modelId="{6CA5764C-8BB0-DB43-BE36-6BAD28662F3E}" type="presParOf" srcId="{DB4CFC2D-FFB4-FC47-9B9B-FC432FCAAF69}" destId="{E1E98EB2-B5C9-A94A-928F-8AA56003703A}" srcOrd="1" destOrd="0" presId="urn:microsoft.com/office/officeart/2005/8/layout/hierarchy3"/>
    <dgm:cxn modelId="{8561F18E-CBE6-3F4C-B30D-3149071BC43E}" type="presParOf" srcId="{DB4CFC2D-FFB4-FC47-9B9B-FC432FCAAF69}" destId="{892A9289-AE52-A149-9878-F338FB52DAC6}" srcOrd="2" destOrd="0" presId="urn:microsoft.com/office/officeart/2005/8/layout/hierarchy3"/>
    <dgm:cxn modelId="{FAA90306-8849-E947-BAF3-031D6F38432D}" type="presParOf" srcId="{DB4CFC2D-FFB4-FC47-9B9B-FC432FCAAF69}" destId="{099F8463-EF12-C84E-92E6-15013FDB1A39}" srcOrd="3" destOrd="0" presId="urn:microsoft.com/office/officeart/2005/8/layout/hierarchy3"/>
    <dgm:cxn modelId="{81EB95A2-9A28-F14F-82BD-4315988C5710}" type="presParOf" srcId="{14074C8B-73F3-1F4D-94F5-5737BDA8236F}" destId="{79C69E2D-78E3-0B4C-83AC-3F15BB819669}" srcOrd="4" destOrd="0" presId="urn:microsoft.com/office/officeart/2005/8/layout/hierarchy3"/>
    <dgm:cxn modelId="{4649B816-E44F-1945-A0A4-00A37CDF5D73}" type="presParOf" srcId="{79C69E2D-78E3-0B4C-83AC-3F15BB819669}" destId="{EE2E2D8C-C384-A047-BABA-BCC000015C22}" srcOrd="0" destOrd="0" presId="urn:microsoft.com/office/officeart/2005/8/layout/hierarchy3"/>
    <dgm:cxn modelId="{2860846A-4B47-4843-910C-F1B154F92B53}" type="presParOf" srcId="{EE2E2D8C-C384-A047-BABA-BCC000015C22}" destId="{F9A5C3B6-1621-FF41-90C2-626AD3062291}" srcOrd="0" destOrd="0" presId="urn:microsoft.com/office/officeart/2005/8/layout/hierarchy3"/>
    <dgm:cxn modelId="{FCD9C278-9BDD-5949-BBB4-2CB19B3765D3}" type="presParOf" srcId="{EE2E2D8C-C384-A047-BABA-BCC000015C22}" destId="{270EEB75-B93D-AB4B-BD71-94E494B00FED}" srcOrd="1" destOrd="0" presId="urn:microsoft.com/office/officeart/2005/8/layout/hierarchy3"/>
    <dgm:cxn modelId="{1FDE1450-49B8-1546-ABBD-859F9DAC96E5}" type="presParOf" srcId="{79C69E2D-78E3-0B4C-83AC-3F15BB819669}" destId="{DEBF7AC0-AB8C-9640-8BD5-3C4331FF7555}" srcOrd="1" destOrd="0" presId="urn:microsoft.com/office/officeart/2005/8/layout/hierarchy3"/>
    <dgm:cxn modelId="{C26FFACF-FE07-7940-AAD5-C6BAB166BC71}" type="presParOf" srcId="{DEBF7AC0-AB8C-9640-8BD5-3C4331FF7555}" destId="{5311584E-86D9-CB44-8977-244EA16A5A5C}" srcOrd="0" destOrd="0" presId="urn:microsoft.com/office/officeart/2005/8/layout/hierarchy3"/>
    <dgm:cxn modelId="{1F62CD82-6C2D-6A4C-B562-0FDF56387D3D}" type="presParOf" srcId="{DEBF7AC0-AB8C-9640-8BD5-3C4331FF7555}" destId="{008665DA-16BC-F84B-8B92-5DC6DB4CC8AF}" srcOrd="1" destOrd="0" presId="urn:microsoft.com/office/officeart/2005/8/layout/hierarchy3"/>
    <dgm:cxn modelId="{FB452355-65A9-B74C-A9C6-BFF8928926C9}" type="presParOf" srcId="{DEBF7AC0-AB8C-9640-8BD5-3C4331FF7555}" destId="{FC2A5B74-718C-5B46-8FD3-9368599A5C25}" srcOrd="2" destOrd="0" presId="urn:microsoft.com/office/officeart/2005/8/layout/hierarchy3"/>
    <dgm:cxn modelId="{54E35DB7-5B11-F041-85B1-BBF233800DFE}" type="presParOf" srcId="{DEBF7AC0-AB8C-9640-8BD5-3C4331FF7555}" destId="{4A9A5FD2-A862-5A40-9038-041D85FCC394}" srcOrd="3" destOrd="0" presId="urn:microsoft.com/office/officeart/2005/8/layout/hierarchy3"/>
    <dgm:cxn modelId="{21568EAE-8719-374B-BE91-84755FA026F3}" type="presParOf" srcId="{14074C8B-73F3-1F4D-94F5-5737BDA8236F}" destId="{FC0BE3AA-21E5-5748-AEAE-488B0AD92524}" srcOrd="5" destOrd="0" presId="urn:microsoft.com/office/officeart/2005/8/layout/hierarchy3"/>
    <dgm:cxn modelId="{CBA04A3A-5A90-5741-A472-D37CB5AA097C}" type="presParOf" srcId="{FC0BE3AA-21E5-5748-AEAE-488B0AD92524}" destId="{E9C3B8C4-5F28-D545-B0F0-64573257C859}" srcOrd="0" destOrd="0" presId="urn:microsoft.com/office/officeart/2005/8/layout/hierarchy3"/>
    <dgm:cxn modelId="{FE96EFE4-C7FA-8F43-A97C-08D1366B301A}" type="presParOf" srcId="{E9C3B8C4-5F28-D545-B0F0-64573257C859}" destId="{A87842C4-CA25-3F4F-A010-B9CDD47D3194}" srcOrd="0" destOrd="0" presId="urn:microsoft.com/office/officeart/2005/8/layout/hierarchy3"/>
    <dgm:cxn modelId="{9074EE5E-39C1-8246-A958-9D38149FBC93}" type="presParOf" srcId="{E9C3B8C4-5F28-D545-B0F0-64573257C859}" destId="{15427207-8F3B-1742-ACB1-3E5D51DD843D}" srcOrd="1" destOrd="0" presId="urn:microsoft.com/office/officeart/2005/8/layout/hierarchy3"/>
    <dgm:cxn modelId="{CA7E1774-047C-9A4E-95DB-06B88D6ADB99}" type="presParOf" srcId="{FC0BE3AA-21E5-5748-AEAE-488B0AD92524}" destId="{9B179219-FA67-CB40-8AB0-6271ADBCEFC7}" srcOrd="1" destOrd="0" presId="urn:microsoft.com/office/officeart/2005/8/layout/hierarchy3"/>
    <dgm:cxn modelId="{2CEC887C-B757-874E-9398-2AA22B211F49}" type="presParOf" srcId="{9B179219-FA67-CB40-8AB0-6271ADBCEFC7}" destId="{EA60B034-76B4-DC4C-9F3A-D25123237550}" srcOrd="0" destOrd="0" presId="urn:microsoft.com/office/officeart/2005/8/layout/hierarchy3"/>
    <dgm:cxn modelId="{99005C88-D54E-1E4C-AFB6-5E70B3993246}" type="presParOf" srcId="{9B179219-FA67-CB40-8AB0-6271ADBCEFC7}" destId="{6E4AEAEC-F81C-8E44-AEA8-4405B8A74B61}" srcOrd="1" destOrd="0" presId="urn:microsoft.com/office/officeart/2005/8/layout/hierarchy3"/>
    <dgm:cxn modelId="{2711DD93-684C-3F45-BB83-3CD59059E7E4}" type="presParOf" srcId="{9B179219-FA67-CB40-8AB0-6271ADBCEFC7}" destId="{94914996-1A78-C74F-8D4E-E7063CBAAEE9}" srcOrd="2" destOrd="0" presId="urn:microsoft.com/office/officeart/2005/8/layout/hierarchy3"/>
    <dgm:cxn modelId="{62AF9D22-C574-9643-B444-96571A00D8D5}" type="presParOf" srcId="{9B179219-FA67-CB40-8AB0-6271ADBCEFC7}" destId="{9DCBE74F-8684-6D49-8B84-CA6C18E4AEF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B176C2-1699-344A-9CD9-A7EB8B4AD215}"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05D73E0A-3C5B-5543-84D1-8DC5290C78F1}">
      <dgm:prSet phldrT="[Text]" custT="1"/>
      <dgm:spPr/>
      <dgm:t>
        <a:bodyPr/>
        <a:lstStyle/>
        <a:p>
          <a:r>
            <a:rPr lang="en-US" sz="1400" dirty="0" smtClean="0"/>
            <a:t>Virtualization</a:t>
          </a:r>
          <a:endParaRPr lang="en-US" sz="1400" dirty="0"/>
        </a:p>
      </dgm:t>
    </dgm:pt>
    <dgm:pt modelId="{A69462D5-4685-0E46-B051-21B05605F95B}" type="parTrans" cxnId="{A8D07309-A9F0-744F-8F7D-292BEA5F4BB5}">
      <dgm:prSet/>
      <dgm:spPr/>
      <dgm:t>
        <a:bodyPr/>
        <a:lstStyle/>
        <a:p>
          <a:endParaRPr lang="en-US" sz="3200"/>
        </a:p>
      </dgm:t>
    </dgm:pt>
    <dgm:pt modelId="{6476163E-6421-744D-B5CC-212CDA7950D9}" type="sibTrans" cxnId="{A8D07309-A9F0-744F-8F7D-292BEA5F4BB5}">
      <dgm:prSet/>
      <dgm:spPr/>
      <dgm:t>
        <a:bodyPr/>
        <a:lstStyle/>
        <a:p>
          <a:endParaRPr lang="en-US" sz="3200"/>
        </a:p>
      </dgm:t>
    </dgm:pt>
    <dgm:pt modelId="{474BAF5E-4DC8-9946-A1A0-F5B26AD23F3B}">
      <dgm:prSet phldrT="[Text]" custT="1"/>
      <dgm:spPr/>
      <dgm:t>
        <a:bodyPr/>
        <a:lstStyle/>
        <a:p>
          <a:r>
            <a:rPr lang="en-US" sz="1050" dirty="0" smtClean="0"/>
            <a:t>Cloud-Init as a configuration manager (config new VM instance, add users, etc.)</a:t>
          </a:r>
          <a:endParaRPr lang="en-US" sz="1050" dirty="0"/>
        </a:p>
      </dgm:t>
    </dgm:pt>
    <dgm:pt modelId="{BA7F243F-D5F1-854F-B03C-E2CACA18DB88}" type="parTrans" cxnId="{0D5B578B-96B5-4D4E-9300-6D3BD2C3A42B}">
      <dgm:prSet/>
      <dgm:spPr/>
      <dgm:t>
        <a:bodyPr/>
        <a:lstStyle/>
        <a:p>
          <a:endParaRPr lang="en-US" sz="3200"/>
        </a:p>
      </dgm:t>
    </dgm:pt>
    <dgm:pt modelId="{8C696DB5-2440-CF40-AD15-9A39CBF2A3CB}" type="sibTrans" cxnId="{0D5B578B-96B5-4D4E-9300-6D3BD2C3A42B}">
      <dgm:prSet/>
      <dgm:spPr/>
      <dgm:t>
        <a:bodyPr/>
        <a:lstStyle/>
        <a:p>
          <a:endParaRPr lang="en-US" sz="3200"/>
        </a:p>
      </dgm:t>
    </dgm:pt>
    <dgm:pt modelId="{A5BFF9EB-1B4F-4041-AC82-1EE3683679CA}">
      <dgm:prSet phldrT="[Text]" custT="1"/>
      <dgm:spPr/>
      <dgm:t>
        <a:bodyPr/>
        <a:lstStyle/>
        <a:p>
          <a:r>
            <a:rPr lang="en-US" sz="1050" dirty="0" smtClean="0"/>
            <a:t>Monitor CPU and disk allocations when using nested hypervisors</a:t>
          </a:r>
          <a:endParaRPr lang="en-US" sz="1050" dirty="0"/>
        </a:p>
      </dgm:t>
    </dgm:pt>
    <dgm:pt modelId="{75C29070-822B-174F-A07F-468935A806F7}" type="parTrans" cxnId="{BCEDA5FB-9105-E34C-8707-F9F823EA0E3E}">
      <dgm:prSet/>
      <dgm:spPr/>
      <dgm:t>
        <a:bodyPr/>
        <a:lstStyle/>
        <a:p>
          <a:endParaRPr lang="en-US" sz="3200"/>
        </a:p>
      </dgm:t>
    </dgm:pt>
    <dgm:pt modelId="{B46D2665-1478-A840-9E11-2578A46F1CD4}" type="sibTrans" cxnId="{BCEDA5FB-9105-E34C-8707-F9F823EA0E3E}">
      <dgm:prSet/>
      <dgm:spPr/>
      <dgm:t>
        <a:bodyPr/>
        <a:lstStyle/>
        <a:p>
          <a:endParaRPr lang="en-US" sz="3200"/>
        </a:p>
      </dgm:t>
    </dgm:pt>
    <dgm:pt modelId="{96CDF1AC-8881-1045-80EE-098B78531773}">
      <dgm:prSet phldrT="[Text]" custT="1"/>
      <dgm:spPr/>
      <dgm:t>
        <a:bodyPr/>
        <a:lstStyle/>
        <a:p>
          <a:r>
            <a:rPr lang="en-US" sz="1400" dirty="0" smtClean="0"/>
            <a:t>Containers</a:t>
          </a:r>
          <a:endParaRPr lang="en-US" sz="1400" dirty="0"/>
        </a:p>
      </dgm:t>
    </dgm:pt>
    <dgm:pt modelId="{E824BD77-F168-CC47-B7F4-CD8E26FF54BC}" type="parTrans" cxnId="{29CC0CC9-1383-614A-83C2-9682F04DD48C}">
      <dgm:prSet/>
      <dgm:spPr/>
      <dgm:t>
        <a:bodyPr/>
        <a:lstStyle/>
        <a:p>
          <a:endParaRPr lang="en-US" sz="3200"/>
        </a:p>
      </dgm:t>
    </dgm:pt>
    <dgm:pt modelId="{E746456D-8DEA-FD40-89D5-F1EF0A0EABB7}" type="sibTrans" cxnId="{29CC0CC9-1383-614A-83C2-9682F04DD48C}">
      <dgm:prSet/>
      <dgm:spPr/>
      <dgm:t>
        <a:bodyPr/>
        <a:lstStyle/>
        <a:p>
          <a:endParaRPr lang="en-US" sz="3200"/>
        </a:p>
      </dgm:t>
    </dgm:pt>
    <dgm:pt modelId="{5E2C1982-F447-6C4A-9903-B353FC7E1D9D}">
      <dgm:prSet phldrT="[Text]" custT="1"/>
      <dgm:spPr/>
      <dgm:t>
        <a:bodyPr/>
        <a:lstStyle/>
        <a:p>
          <a:r>
            <a:rPr lang="en-US" sz="1050" dirty="0" smtClean="0"/>
            <a:t>Docker containers are easy to deploy, have good version control mechanism and minimize execution overhead</a:t>
          </a:r>
          <a:endParaRPr lang="en-US" sz="1050" dirty="0"/>
        </a:p>
      </dgm:t>
    </dgm:pt>
    <dgm:pt modelId="{85109759-DA8A-CA42-968B-38F3422FD6EA}" type="parTrans" cxnId="{B6B2971F-5606-9745-AD1A-02481944F47E}">
      <dgm:prSet/>
      <dgm:spPr/>
      <dgm:t>
        <a:bodyPr/>
        <a:lstStyle/>
        <a:p>
          <a:endParaRPr lang="en-US" sz="3200"/>
        </a:p>
      </dgm:t>
    </dgm:pt>
    <dgm:pt modelId="{7E27C82D-D16E-FF45-8F6D-1DF7BA0FE4F9}" type="sibTrans" cxnId="{B6B2971F-5606-9745-AD1A-02481944F47E}">
      <dgm:prSet/>
      <dgm:spPr/>
      <dgm:t>
        <a:bodyPr/>
        <a:lstStyle/>
        <a:p>
          <a:endParaRPr lang="en-US" sz="3200"/>
        </a:p>
      </dgm:t>
    </dgm:pt>
    <dgm:pt modelId="{CE4DAF29-BBB8-2248-8D92-224B6CC9A82D}">
      <dgm:prSet phldrT="[Text]" custT="1"/>
      <dgm:spPr/>
      <dgm:t>
        <a:bodyPr/>
        <a:lstStyle/>
        <a:p>
          <a:r>
            <a:rPr lang="en-US" sz="1050" dirty="0" smtClean="0"/>
            <a:t>Unfortunately no Windows equivalent due to lack of GUI support  </a:t>
          </a:r>
          <a:endParaRPr lang="en-US" sz="1050" dirty="0"/>
        </a:p>
      </dgm:t>
    </dgm:pt>
    <dgm:pt modelId="{CECA42FB-9A3A-2E4E-A072-8DA90183E63D}" type="parTrans" cxnId="{F8481827-0033-A64F-AA70-3A55B48710E3}">
      <dgm:prSet/>
      <dgm:spPr/>
      <dgm:t>
        <a:bodyPr/>
        <a:lstStyle/>
        <a:p>
          <a:endParaRPr lang="en-US" sz="3200"/>
        </a:p>
      </dgm:t>
    </dgm:pt>
    <dgm:pt modelId="{0652D599-391E-F44F-B2B5-7FD5ECABE957}" type="sibTrans" cxnId="{F8481827-0033-A64F-AA70-3A55B48710E3}">
      <dgm:prSet/>
      <dgm:spPr/>
      <dgm:t>
        <a:bodyPr/>
        <a:lstStyle/>
        <a:p>
          <a:endParaRPr lang="en-US" sz="3200"/>
        </a:p>
      </dgm:t>
    </dgm:pt>
    <dgm:pt modelId="{CDD3042F-9FE7-6443-846A-83FE965CA12C}">
      <dgm:prSet custT="1"/>
      <dgm:spPr/>
      <dgm:t>
        <a:bodyPr/>
        <a:lstStyle/>
        <a:p>
          <a:r>
            <a:rPr lang="en-US" sz="1400" dirty="0" smtClean="0"/>
            <a:t>Remote Access</a:t>
          </a:r>
          <a:endParaRPr lang="en-US" sz="1400" dirty="0"/>
        </a:p>
      </dgm:t>
    </dgm:pt>
    <dgm:pt modelId="{800E7F1F-8463-124E-9C8E-5FFA90D6EC03}" type="parTrans" cxnId="{F3A265F3-CED0-694E-89A1-9FE0DD5BFFAB}">
      <dgm:prSet/>
      <dgm:spPr/>
      <dgm:t>
        <a:bodyPr/>
        <a:lstStyle/>
        <a:p>
          <a:endParaRPr lang="en-US" sz="3200"/>
        </a:p>
      </dgm:t>
    </dgm:pt>
    <dgm:pt modelId="{47C66DDE-1057-5247-A573-A681FDEDCCA0}" type="sibTrans" cxnId="{F3A265F3-CED0-694E-89A1-9FE0DD5BFFAB}">
      <dgm:prSet/>
      <dgm:spPr/>
      <dgm:t>
        <a:bodyPr/>
        <a:lstStyle/>
        <a:p>
          <a:endParaRPr lang="en-US" sz="3200"/>
        </a:p>
      </dgm:t>
    </dgm:pt>
    <dgm:pt modelId="{B163F0A1-CCF0-9C44-9908-12D0AC655FD7}">
      <dgm:prSet phldrT="[Text]" custT="1"/>
      <dgm:spPr/>
      <dgm:t>
        <a:bodyPr/>
        <a:lstStyle/>
        <a:p>
          <a:r>
            <a:rPr lang="en-US" sz="1050" dirty="0" smtClean="0"/>
            <a:t>When displaying application interfaces container is SSH + application</a:t>
          </a:r>
          <a:endParaRPr lang="en-US" sz="1050" dirty="0"/>
        </a:p>
      </dgm:t>
    </dgm:pt>
    <dgm:pt modelId="{A6AB63EF-A596-0C46-BFF4-D8DD7755B353}" type="parTrans" cxnId="{07745663-AAB7-9646-AD12-CCF926AB18C5}">
      <dgm:prSet/>
      <dgm:spPr/>
      <dgm:t>
        <a:bodyPr/>
        <a:lstStyle/>
        <a:p>
          <a:endParaRPr lang="en-US" sz="3200"/>
        </a:p>
      </dgm:t>
    </dgm:pt>
    <dgm:pt modelId="{61674998-CD54-2C47-B5C2-6C51810F3818}" type="sibTrans" cxnId="{07745663-AAB7-9646-AD12-CCF926AB18C5}">
      <dgm:prSet/>
      <dgm:spPr/>
      <dgm:t>
        <a:bodyPr/>
        <a:lstStyle/>
        <a:p>
          <a:endParaRPr lang="en-US" sz="3200"/>
        </a:p>
      </dgm:t>
    </dgm:pt>
    <dgm:pt modelId="{A99588DE-4637-3D47-B028-76C3904414E3}">
      <dgm:prSet custT="1"/>
      <dgm:spPr/>
      <dgm:t>
        <a:bodyPr/>
        <a:lstStyle/>
        <a:p>
          <a:r>
            <a:rPr lang="en-US" sz="1050" dirty="0" smtClean="0"/>
            <a:t>XPRA is like screen for X11</a:t>
          </a:r>
          <a:endParaRPr lang="en-US" sz="1050" dirty="0"/>
        </a:p>
      </dgm:t>
    </dgm:pt>
    <dgm:pt modelId="{A03E398D-9171-AA48-A94B-480CEDA5B321}" type="parTrans" cxnId="{AFF2162E-1083-9A43-B851-702CEE9FAE1F}">
      <dgm:prSet/>
      <dgm:spPr/>
      <dgm:t>
        <a:bodyPr/>
        <a:lstStyle/>
        <a:p>
          <a:endParaRPr lang="en-US" sz="3200"/>
        </a:p>
      </dgm:t>
    </dgm:pt>
    <dgm:pt modelId="{17A88157-8110-7449-81EE-4CBB47D6F733}" type="sibTrans" cxnId="{AFF2162E-1083-9A43-B851-702CEE9FAE1F}">
      <dgm:prSet/>
      <dgm:spPr/>
      <dgm:t>
        <a:bodyPr/>
        <a:lstStyle/>
        <a:p>
          <a:endParaRPr lang="en-US" sz="3200"/>
        </a:p>
      </dgm:t>
    </dgm:pt>
    <dgm:pt modelId="{BF9E698E-AA38-934C-9361-499AD5ED07C2}">
      <dgm:prSet custT="1"/>
      <dgm:spPr/>
      <dgm:t>
        <a:bodyPr/>
        <a:lstStyle/>
        <a:p>
          <a:r>
            <a:rPr lang="en-US" sz="1050" dirty="0" smtClean="0"/>
            <a:t>Client for forwarding applications and desktop screens</a:t>
          </a:r>
          <a:endParaRPr lang="en-US" sz="1050" dirty="0"/>
        </a:p>
      </dgm:t>
    </dgm:pt>
    <dgm:pt modelId="{FBC8EB36-C4C8-8648-B3B7-483D6A840E87}" type="parTrans" cxnId="{34DD7D07-A28B-5045-B7F7-410246B134DC}">
      <dgm:prSet/>
      <dgm:spPr/>
      <dgm:t>
        <a:bodyPr/>
        <a:lstStyle/>
        <a:p>
          <a:endParaRPr lang="en-US" sz="3200"/>
        </a:p>
      </dgm:t>
    </dgm:pt>
    <dgm:pt modelId="{6A7EDF98-CC45-FB41-98D4-3A10DA518851}" type="sibTrans" cxnId="{34DD7D07-A28B-5045-B7F7-410246B134DC}">
      <dgm:prSet/>
      <dgm:spPr/>
      <dgm:t>
        <a:bodyPr/>
        <a:lstStyle/>
        <a:p>
          <a:endParaRPr lang="en-US" sz="3200"/>
        </a:p>
      </dgm:t>
    </dgm:pt>
    <dgm:pt modelId="{329A742A-1ABD-E04A-B9DB-C969E31DA518}">
      <dgm:prSet custT="1"/>
      <dgm:spPr/>
      <dgm:t>
        <a:bodyPr/>
        <a:lstStyle/>
        <a:p>
          <a:r>
            <a:rPr lang="en-US" sz="1400" dirty="0" smtClean="0"/>
            <a:t>Network Protections</a:t>
          </a:r>
          <a:endParaRPr lang="en-US" sz="1400" dirty="0"/>
        </a:p>
      </dgm:t>
    </dgm:pt>
    <dgm:pt modelId="{18BA1B0B-B0BE-8946-A8E9-30C823E50363}" type="parTrans" cxnId="{BCD36FB7-AE60-1145-9797-F4EC936AA1EB}">
      <dgm:prSet/>
      <dgm:spPr/>
      <dgm:t>
        <a:bodyPr/>
        <a:lstStyle/>
        <a:p>
          <a:endParaRPr lang="en-US" sz="3200"/>
        </a:p>
      </dgm:t>
    </dgm:pt>
    <dgm:pt modelId="{F23D7EF9-9EFF-B34E-96A7-70A1A2C5E594}" type="sibTrans" cxnId="{BCD36FB7-AE60-1145-9797-F4EC936AA1EB}">
      <dgm:prSet/>
      <dgm:spPr/>
      <dgm:t>
        <a:bodyPr/>
        <a:lstStyle/>
        <a:p>
          <a:endParaRPr lang="en-US" sz="3200"/>
        </a:p>
      </dgm:t>
    </dgm:pt>
    <dgm:pt modelId="{B7790C1D-C614-9142-A33C-929EE8745ABB}">
      <dgm:prSet custT="1"/>
      <dgm:spPr/>
      <dgm:t>
        <a:bodyPr/>
        <a:lstStyle/>
        <a:p>
          <a:r>
            <a:rPr lang="en-US" sz="1050" dirty="0" smtClean="0"/>
            <a:t>Linux Traffic Control (tc) Tools</a:t>
          </a:r>
          <a:endParaRPr lang="en-US" sz="1050" dirty="0"/>
        </a:p>
      </dgm:t>
    </dgm:pt>
    <dgm:pt modelId="{023E0155-FBD6-1542-ACD5-30728C56C85F}" type="parTrans" cxnId="{C5B3531A-EA7C-0749-9B48-9819E7D10456}">
      <dgm:prSet/>
      <dgm:spPr/>
      <dgm:t>
        <a:bodyPr/>
        <a:lstStyle/>
        <a:p>
          <a:endParaRPr lang="en-US" sz="3200"/>
        </a:p>
      </dgm:t>
    </dgm:pt>
    <dgm:pt modelId="{13320C8B-B32A-B84E-9099-B1B24F0C2662}" type="sibTrans" cxnId="{C5B3531A-EA7C-0749-9B48-9819E7D10456}">
      <dgm:prSet/>
      <dgm:spPr/>
      <dgm:t>
        <a:bodyPr/>
        <a:lstStyle/>
        <a:p>
          <a:endParaRPr lang="en-US" sz="3200"/>
        </a:p>
      </dgm:t>
    </dgm:pt>
    <dgm:pt modelId="{8F1A95E8-2B6F-D04B-B6F1-70C1847EA440}">
      <dgm:prSet custT="1"/>
      <dgm:spPr/>
      <dgm:t>
        <a:bodyPr/>
        <a:lstStyle/>
        <a:p>
          <a:r>
            <a:rPr lang="en-US" sz="1000" dirty="0" smtClean="0"/>
            <a:t> Enables network port mirroring </a:t>
          </a:r>
          <a:endParaRPr lang="en-US" sz="1000" dirty="0"/>
        </a:p>
      </dgm:t>
    </dgm:pt>
    <dgm:pt modelId="{071FDC27-B0AB-C240-B02B-F060D9D53742}" type="parTrans" cxnId="{9E6B3A17-11D1-464D-93D7-8AE969A97025}">
      <dgm:prSet/>
      <dgm:spPr/>
      <dgm:t>
        <a:bodyPr/>
        <a:lstStyle/>
        <a:p>
          <a:endParaRPr lang="en-US" sz="3200"/>
        </a:p>
      </dgm:t>
    </dgm:pt>
    <dgm:pt modelId="{795F8E6D-5D41-5243-9F60-2DCC04C73582}" type="sibTrans" cxnId="{9E6B3A17-11D1-464D-93D7-8AE969A97025}">
      <dgm:prSet/>
      <dgm:spPr/>
      <dgm:t>
        <a:bodyPr/>
        <a:lstStyle/>
        <a:p>
          <a:endParaRPr lang="en-US" sz="3200"/>
        </a:p>
      </dgm:t>
    </dgm:pt>
    <dgm:pt modelId="{1D747149-EDE6-2D4F-B825-99DC2573E813}">
      <dgm:prSet custT="1"/>
      <dgm:spPr/>
      <dgm:t>
        <a:bodyPr/>
        <a:lstStyle/>
        <a:p>
          <a:r>
            <a:rPr lang="en-US" sz="1000" dirty="0" smtClean="0"/>
            <a:t>Route packets with smaller footprint</a:t>
          </a:r>
          <a:endParaRPr lang="en-US" sz="1000" dirty="0"/>
        </a:p>
      </dgm:t>
    </dgm:pt>
    <dgm:pt modelId="{95B20DBD-028E-654A-A924-7AF471F674FF}" type="parTrans" cxnId="{E0C55438-9D7B-204C-9C46-3B3F9A8DFF27}">
      <dgm:prSet/>
      <dgm:spPr/>
      <dgm:t>
        <a:bodyPr/>
        <a:lstStyle/>
        <a:p>
          <a:endParaRPr lang="en-US" sz="3200"/>
        </a:p>
      </dgm:t>
    </dgm:pt>
    <dgm:pt modelId="{EA85AFF6-1C4C-2047-96FA-EDF25C984149}" type="sibTrans" cxnId="{E0C55438-9D7B-204C-9C46-3B3F9A8DFF27}">
      <dgm:prSet/>
      <dgm:spPr/>
      <dgm:t>
        <a:bodyPr/>
        <a:lstStyle/>
        <a:p>
          <a:endParaRPr lang="en-US" sz="3200"/>
        </a:p>
      </dgm:t>
    </dgm:pt>
    <dgm:pt modelId="{52BB4C6B-BAD0-B04E-9F28-346960944700}">
      <dgm:prSet custT="1"/>
      <dgm:spPr/>
      <dgm:t>
        <a:bodyPr/>
        <a:lstStyle/>
        <a:p>
          <a:r>
            <a:rPr lang="en-US" sz="1600" dirty="0" smtClean="0"/>
            <a:t>Virtue Import/Export</a:t>
          </a:r>
          <a:endParaRPr lang="en-US" sz="1600" dirty="0"/>
        </a:p>
      </dgm:t>
    </dgm:pt>
    <dgm:pt modelId="{56CB9273-E1F8-AD48-95DE-202FD322FFFB}" type="parTrans" cxnId="{F31DB625-F092-504D-9290-44166E24BEDE}">
      <dgm:prSet/>
      <dgm:spPr/>
      <dgm:t>
        <a:bodyPr/>
        <a:lstStyle/>
        <a:p>
          <a:endParaRPr lang="en-US" sz="3200"/>
        </a:p>
      </dgm:t>
    </dgm:pt>
    <dgm:pt modelId="{6C825D4C-DB2A-7643-AEE5-C15CC2F0044A}" type="sibTrans" cxnId="{F31DB625-F092-504D-9290-44166E24BEDE}">
      <dgm:prSet/>
      <dgm:spPr/>
      <dgm:t>
        <a:bodyPr/>
        <a:lstStyle/>
        <a:p>
          <a:endParaRPr lang="en-US" sz="3200"/>
        </a:p>
      </dgm:t>
    </dgm:pt>
    <dgm:pt modelId="{E56D60FC-32B3-1945-BC69-9168A001E405}">
      <dgm:prSet custT="1"/>
      <dgm:spPr/>
      <dgm:t>
        <a:bodyPr/>
        <a:lstStyle/>
        <a:p>
          <a:r>
            <a:rPr lang="en-US" sz="1050" dirty="0" smtClean="0"/>
            <a:t>Need to define what is the boundary of a “Virtue” </a:t>
          </a:r>
          <a:endParaRPr lang="en-US" sz="1050" dirty="0"/>
        </a:p>
      </dgm:t>
    </dgm:pt>
    <dgm:pt modelId="{724FCA2A-8922-A248-A805-6336FB81C19C}" type="parTrans" cxnId="{A9DA9933-613E-7542-8F79-50142AF16ACA}">
      <dgm:prSet/>
      <dgm:spPr/>
      <dgm:t>
        <a:bodyPr/>
        <a:lstStyle/>
        <a:p>
          <a:endParaRPr lang="en-US" sz="3200"/>
        </a:p>
      </dgm:t>
    </dgm:pt>
    <dgm:pt modelId="{55ED0EF4-C089-C444-89B0-9E0195A95E70}" type="sibTrans" cxnId="{A9DA9933-613E-7542-8F79-50142AF16ACA}">
      <dgm:prSet/>
      <dgm:spPr/>
      <dgm:t>
        <a:bodyPr/>
        <a:lstStyle/>
        <a:p>
          <a:endParaRPr lang="en-US" sz="3200"/>
        </a:p>
      </dgm:t>
    </dgm:pt>
    <dgm:pt modelId="{18B605CB-94EC-3E41-9FC9-1D55EC57AF46}">
      <dgm:prSet custT="1"/>
      <dgm:spPr/>
      <dgm:t>
        <a:bodyPr/>
        <a:lstStyle/>
        <a:p>
          <a:r>
            <a:rPr lang="en-US" sz="1050" dirty="0" smtClean="0"/>
            <a:t>In our case we assume application is in place and only import/export role settings</a:t>
          </a:r>
          <a:endParaRPr lang="en-US" sz="1050" dirty="0"/>
        </a:p>
      </dgm:t>
    </dgm:pt>
    <dgm:pt modelId="{DCB677BF-7A69-0648-A8EC-594631BCFE2B}" type="parTrans" cxnId="{E510CEAB-F6E7-264C-B093-6A0547BFD010}">
      <dgm:prSet/>
      <dgm:spPr/>
      <dgm:t>
        <a:bodyPr/>
        <a:lstStyle/>
        <a:p>
          <a:endParaRPr lang="en-US" sz="3200"/>
        </a:p>
      </dgm:t>
    </dgm:pt>
    <dgm:pt modelId="{F9AF1A98-01E7-CC41-B76B-BB58CEBC7B38}" type="sibTrans" cxnId="{E510CEAB-F6E7-264C-B093-6A0547BFD010}">
      <dgm:prSet/>
      <dgm:spPr/>
      <dgm:t>
        <a:bodyPr/>
        <a:lstStyle/>
        <a:p>
          <a:endParaRPr lang="en-US" sz="3200"/>
        </a:p>
      </dgm:t>
    </dgm:pt>
    <dgm:pt modelId="{BE6B906A-7A3E-BB4E-BCB4-4CF950547820}">
      <dgm:prSet custT="1"/>
      <dgm:spPr/>
      <dgm:t>
        <a:bodyPr/>
        <a:lstStyle/>
        <a:p>
          <a:r>
            <a:rPr lang="en-US" sz="1600" dirty="0" smtClean="0"/>
            <a:t>Virtue Update</a:t>
          </a:r>
          <a:endParaRPr lang="en-US" sz="1600" dirty="0"/>
        </a:p>
      </dgm:t>
    </dgm:pt>
    <dgm:pt modelId="{87394A49-DEF6-F642-B077-1BA41DC318BE}" type="parTrans" cxnId="{70C6E3FB-21FE-0B44-BCF8-3A1EF4BF493D}">
      <dgm:prSet/>
      <dgm:spPr/>
      <dgm:t>
        <a:bodyPr/>
        <a:lstStyle/>
        <a:p>
          <a:endParaRPr lang="en-US" sz="3200"/>
        </a:p>
      </dgm:t>
    </dgm:pt>
    <dgm:pt modelId="{07A24F5A-646B-2647-AD07-10332119276B}" type="sibTrans" cxnId="{70C6E3FB-21FE-0B44-BCF8-3A1EF4BF493D}">
      <dgm:prSet/>
      <dgm:spPr/>
      <dgm:t>
        <a:bodyPr/>
        <a:lstStyle/>
        <a:p>
          <a:endParaRPr lang="en-US" sz="3200"/>
        </a:p>
      </dgm:t>
    </dgm:pt>
    <dgm:pt modelId="{A79444E5-39FB-514B-8F7F-2B50E775024A}">
      <dgm:prSet custT="1"/>
      <dgm:spPr/>
      <dgm:t>
        <a:bodyPr/>
        <a:lstStyle/>
        <a:p>
          <a:r>
            <a:rPr lang="en-US" sz="1050" dirty="0" smtClean="0"/>
            <a:t>Separate updates into application and infrastructure updates</a:t>
          </a:r>
          <a:endParaRPr lang="en-US" sz="1050" dirty="0"/>
        </a:p>
      </dgm:t>
    </dgm:pt>
    <dgm:pt modelId="{ABEB8420-DFAB-4246-9C5B-7FB26DA89D60}" type="parTrans" cxnId="{F9030DE1-EF2A-C94D-97D6-368AC7838C15}">
      <dgm:prSet/>
      <dgm:spPr/>
      <dgm:t>
        <a:bodyPr/>
        <a:lstStyle/>
        <a:p>
          <a:endParaRPr lang="en-US" sz="3200"/>
        </a:p>
      </dgm:t>
    </dgm:pt>
    <dgm:pt modelId="{B907B022-4180-5343-A836-6DF38C18CE5C}" type="sibTrans" cxnId="{F9030DE1-EF2A-C94D-97D6-368AC7838C15}">
      <dgm:prSet/>
      <dgm:spPr/>
      <dgm:t>
        <a:bodyPr/>
        <a:lstStyle/>
        <a:p>
          <a:endParaRPr lang="en-US" sz="3200"/>
        </a:p>
      </dgm:t>
    </dgm:pt>
    <dgm:pt modelId="{69C855E7-FB77-004D-B43D-B36715FAB805}">
      <dgm:prSet custT="1"/>
      <dgm:spPr/>
      <dgm:t>
        <a:bodyPr/>
        <a:lstStyle/>
        <a:p>
          <a:r>
            <a:rPr lang="en-US" sz="1050" dirty="0" smtClean="0"/>
            <a:t>All updates should be tracked either through checksum or versioning</a:t>
          </a:r>
          <a:endParaRPr lang="en-US" sz="1050" dirty="0"/>
        </a:p>
      </dgm:t>
    </dgm:pt>
    <dgm:pt modelId="{4CEA0375-1A44-9844-8C6C-0758240BD2D4}" type="parTrans" cxnId="{EF548C64-7AEE-604C-A69D-95F57C0FFD3D}">
      <dgm:prSet/>
      <dgm:spPr/>
      <dgm:t>
        <a:bodyPr/>
        <a:lstStyle/>
        <a:p>
          <a:endParaRPr lang="en-US" sz="3200"/>
        </a:p>
      </dgm:t>
    </dgm:pt>
    <dgm:pt modelId="{90E92344-1DBF-244C-9A1D-0186D1B56170}" type="sibTrans" cxnId="{EF548C64-7AEE-604C-A69D-95F57C0FFD3D}">
      <dgm:prSet/>
      <dgm:spPr/>
      <dgm:t>
        <a:bodyPr/>
        <a:lstStyle/>
        <a:p>
          <a:endParaRPr lang="en-US" sz="3200"/>
        </a:p>
      </dgm:t>
    </dgm:pt>
    <dgm:pt modelId="{7E940D98-A04D-8F40-9801-6AE144899AC8}">
      <dgm:prSet custT="1"/>
      <dgm:spPr/>
      <dgm:t>
        <a:bodyPr/>
        <a:lstStyle/>
        <a:p>
          <a:r>
            <a:rPr lang="en-US" sz="1050" dirty="0" smtClean="0"/>
            <a:t>Traffic Enforcement</a:t>
          </a:r>
          <a:endParaRPr lang="en-US" sz="1050" dirty="0"/>
        </a:p>
      </dgm:t>
    </dgm:pt>
    <dgm:pt modelId="{0B576634-4BBC-6845-BC28-66EE933B21E4}" type="parTrans" cxnId="{811B8262-8256-5445-9B04-932447514456}">
      <dgm:prSet/>
      <dgm:spPr/>
      <dgm:t>
        <a:bodyPr/>
        <a:lstStyle/>
        <a:p>
          <a:endParaRPr lang="en-US"/>
        </a:p>
      </dgm:t>
    </dgm:pt>
    <dgm:pt modelId="{13CD4862-295F-784B-BC6B-A0A6CF3FCC12}" type="sibTrans" cxnId="{811B8262-8256-5445-9B04-932447514456}">
      <dgm:prSet/>
      <dgm:spPr/>
      <dgm:t>
        <a:bodyPr/>
        <a:lstStyle/>
        <a:p>
          <a:endParaRPr lang="en-US"/>
        </a:p>
      </dgm:t>
    </dgm:pt>
    <dgm:pt modelId="{14074C8B-73F3-1F4D-94F5-5737BDA8236F}" type="pres">
      <dgm:prSet presAssocID="{10B176C2-1699-344A-9CD9-A7EB8B4AD215}" presName="diagram" presStyleCnt="0">
        <dgm:presLayoutVars>
          <dgm:chPref val="1"/>
          <dgm:dir/>
          <dgm:animOne val="branch"/>
          <dgm:animLvl val="lvl"/>
          <dgm:resizeHandles/>
        </dgm:presLayoutVars>
      </dgm:prSet>
      <dgm:spPr/>
      <dgm:t>
        <a:bodyPr/>
        <a:lstStyle/>
        <a:p>
          <a:endParaRPr lang="en-US"/>
        </a:p>
      </dgm:t>
    </dgm:pt>
    <dgm:pt modelId="{4CAC5184-1DE8-8249-8EEB-FBDF2B720D11}" type="pres">
      <dgm:prSet presAssocID="{05D73E0A-3C5B-5543-84D1-8DC5290C78F1}" presName="root" presStyleCnt="0"/>
      <dgm:spPr/>
    </dgm:pt>
    <dgm:pt modelId="{9011B57C-551B-3047-9601-0D285110A324}" type="pres">
      <dgm:prSet presAssocID="{05D73E0A-3C5B-5543-84D1-8DC5290C78F1}" presName="rootComposite" presStyleCnt="0"/>
      <dgm:spPr/>
    </dgm:pt>
    <dgm:pt modelId="{EC87190C-668A-474A-8A60-AD7CB1E21C1E}" type="pres">
      <dgm:prSet presAssocID="{05D73E0A-3C5B-5543-84D1-8DC5290C78F1}" presName="rootText" presStyleLbl="node1" presStyleIdx="0" presStyleCnt="6"/>
      <dgm:spPr/>
      <dgm:t>
        <a:bodyPr/>
        <a:lstStyle/>
        <a:p>
          <a:endParaRPr lang="en-US"/>
        </a:p>
      </dgm:t>
    </dgm:pt>
    <dgm:pt modelId="{876C33CC-14C0-F743-9249-874EEAC99EE4}" type="pres">
      <dgm:prSet presAssocID="{05D73E0A-3C5B-5543-84D1-8DC5290C78F1}" presName="rootConnector" presStyleLbl="node1" presStyleIdx="0" presStyleCnt="6"/>
      <dgm:spPr/>
      <dgm:t>
        <a:bodyPr/>
        <a:lstStyle/>
        <a:p>
          <a:endParaRPr lang="en-US"/>
        </a:p>
      </dgm:t>
    </dgm:pt>
    <dgm:pt modelId="{F68CA737-87A6-1949-8306-922D560C5FA2}" type="pres">
      <dgm:prSet presAssocID="{05D73E0A-3C5B-5543-84D1-8DC5290C78F1}" presName="childShape" presStyleCnt="0"/>
      <dgm:spPr/>
    </dgm:pt>
    <dgm:pt modelId="{5C1FA287-3211-1549-9548-30D898BFD1EE}" type="pres">
      <dgm:prSet presAssocID="{BA7F243F-D5F1-854F-B03C-E2CACA18DB88}" presName="Name13" presStyleLbl="parChTrans1D2" presStyleIdx="0" presStyleCnt="13"/>
      <dgm:spPr/>
      <dgm:t>
        <a:bodyPr/>
        <a:lstStyle/>
        <a:p>
          <a:endParaRPr lang="en-US"/>
        </a:p>
      </dgm:t>
    </dgm:pt>
    <dgm:pt modelId="{2A9200EA-040E-E14D-A3F7-28C365697B7A}" type="pres">
      <dgm:prSet presAssocID="{474BAF5E-4DC8-9946-A1A0-F5B26AD23F3B}" presName="childText" presStyleLbl="bgAcc1" presStyleIdx="0" presStyleCnt="13" custScaleY="207693" custLinFactNeighborY="6483">
        <dgm:presLayoutVars>
          <dgm:bulletEnabled val="1"/>
        </dgm:presLayoutVars>
      </dgm:prSet>
      <dgm:spPr/>
      <dgm:t>
        <a:bodyPr/>
        <a:lstStyle/>
        <a:p>
          <a:endParaRPr lang="en-US"/>
        </a:p>
      </dgm:t>
    </dgm:pt>
    <dgm:pt modelId="{41E4DCB2-08E9-B64E-A5CD-C22DDEEAA442}" type="pres">
      <dgm:prSet presAssocID="{75C29070-822B-174F-A07F-468935A806F7}" presName="Name13" presStyleLbl="parChTrans1D2" presStyleIdx="1" presStyleCnt="13"/>
      <dgm:spPr/>
      <dgm:t>
        <a:bodyPr/>
        <a:lstStyle/>
        <a:p>
          <a:endParaRPr lang="en-US"/>
        </a:p>
      </dgm:t>
    </dgm:pt>
    <dgm:pt modelId="{50685425-582C-8745-AF37-8DEE72D8D13D}" type="pres">
      <dgm:prSet presAssocID="{A5BFF9EB-1B4F-4041-AC82-1EE3683679CA}" presName="childText" presStyleLbl="bgAcc1" presStyleIdx="1" presStyleCnt="13" custScaleY="207693" custLinFactNeighborY="6483">
        <dgm:presLayoutVars>
          <dgm:bulletEnabled val="1"/>
        </dgm:presLayoutVars>
      </dgm:prSet>
      <dgm:spPr/>
      <dgm:t>
        <a:bodyPr/>
        <a:lstStyle/>
        <a:p>
          <a:endParaRPr lang="en-US"/>
        </a:p>
      </dgm:t>
    </dgm:pt>
    <dgm:pt modelId="{4C306508-29A8-CF45-AFDC-11EF2DA04EB1}" type="pres">
      <dgm:prSet presAssocID="{96CDF1AC-8881-1045-80EE-098B78531773}" presName="root" presStyleCnt="0"/>
      <dgm:spPr/>
    </dgm:pt>
    <dgm:pt modelId="{9945294F-E896-FB47-B726-210FFCE688D1}" type="pres">
      <dgm:prSet presAssocID="{96CDF1AC-8881-1045-80EE-098B78531773}" presName="rootComposite" presStyleCnt="0"/>
      <dgm:spPr/>
    </dgm:pt>
    <dgm:pt modelId="{382B2A82-C219-564B-85BB-5033EA197044}" type="pres">
      <dgm:prSet presAssocID="{96CDF1AC-8881-1045-80EE-098B78531773}" presName="rootText" presStyleLbl="node1" presStyleIdx="1" presStyleCnt="6"/>
      <dgm:spPr/>
      <dgm:t>
        <a:bodyPr/>
        <a:lstStyle/>
        <a:p>
          <a:endParaRPr lang="en-US"/>
        </a:p>
      </dgm:t>
    </dgm:pt>
    <dgm:pt modelId="{C6B14C2A-6A24-594D-81FF-CE22CD1279B1}" type="pres">
      <dgm:prSet presAssocID="{96CDF1AC-8881-1045-80EE-098B78531773}" presName="rootConnector" presStyleLbl="node1" presStyleIdx="1" presStyleCnt="6"/>
      <dgm:spPr/>
      <dgm:t>
        <a:bodyPr/>
        <a:lstStyle/>
        <a:p>
          <a:endParaRPr lang="en-US"/>
        </a:p>
      </dgm:t>
    </dgm:pt>
    <dgm:pt modelId="{C4CBF9F9-AF2E-8741-922E-CA1D573B5E5E}" type="pres">
      <dgm:prSet presAssocID="{96CDF1AC-8881-1045-80EE-098B78531773}" presName="childShape" presStyleCnt="0"/>
      <dgm:spPr/>
    </dgm:pt>
    <dgm:pt modelId="{3791592C-1B74-C146-922E-047D47735B4B}" type="pres">
      <dgm:prSet presAssocID="{85109759-DA8A-CA42-968B-38F3422FD6EA}" presName="Name13" presStyleLbl="parChTrans1D2" presStyleIdx="2" presStyleCnt="13"/>
      <dgm:spPr/>
      <dgm:t>
        <a:bodyPr/>
        <a:lstStyle/>
        <a:p>
          <a:endParaRPr lang="en-US"/>
        </a:p>
      </dgm:t>
    </dgm:pt>
    <dgm:pt modelId="{96312163-46EE-844A-A846-A40F3C6A0358}" type="pres">
      <dgm:prSet presAssocID="{5E2C1982-F447-6C4A-9903-B353FC7E1D9D}" presName="childText" presStyleLbl="bgAcc1" presStyleIdx="2" presStyleCnt="13" custScaleY="243562" custLinFactNeighborY="6483">
        <dgm:presLayoutVars>
          <dgm:bulletEnabled val="1"/>
        </dgm:presLayoutVars>
      </dgm:prSet>
      <dgm:spPr/>
      <dgm:t>
        <a:bodyPr/>
        <a:lstStyle/>
        <a:p>
          <a:endParaRPr lang="en-US"/>
        </a:p>
      </dgm:t>
    </dgm:pt>
    <dgm:pt modelId="{E03DD303-84D3-984A-8ABD-E19C8CEEFBDF}" type="pres">
      <dgm:prSet presAssocID="{CECA42FB-9A3A-2E4E-A072-8DA90183E63D}" presName="Name13" presStyleLbl="parChTrans1D2" presStyleIdx="3" presStyleCnt="13"/>
      <dgm:spPr/>
      <dgm:t>
        <a:bodyPr/>
        <a:lstStyle/>
        <a:p>
          <a:endParaRPr lang="en-US"/>
        </a:p>
      </dgm:t>
    </dgm:pt>
    <dgm:pt modelId="{1EA614A5-31F8-2F4D-A4F7-A937F20C5483}" type="pres">
      <dgm:prSet presAssocID="{CE4DAF29-BBB8-2248-8D92-224B6CC9A82D}" presName="childText" presStyleLbl="bgAcc1" presStyleIdx="3" presStyleCnt="13" custScaleY="207693" custLinFactNeighborY="6483">
        <dgm:presLayoutVars>
          <dgm:bulletEnabled val="1"/>
        </dgm:presLayoutVars>
      </dgm:prSet>
      <dgm:spPr/>
      <dgm:t>
        <a:bodyPr/>
        <a:lstStyle/>
        <a:p>
          <a:endParaRPr lang="en-US"/>
        </a:p>
      </dgm:t>
    </dgm:pt>
    <dgm:pt modelId="{0D347285-8F94-8A43-833A-7F606C4DBDC5}" type="pres">
      <dgm:prSet presAssocID="{A6AB63EF-A596-0C46-BFF4-D8DD7755B353}" presName="Name13" presStyleLbl="parChTrans1D2" presStyleIdx="4" presStyleCnt="13"/>
      <dgm:spPr/>
      <dgm:t>
        <a:bodyPr/>
        <a:lstStyle/>
        <a:p>
          <a:endParaRPr lang="en-US"/>
        </a:p>
      </dgm:t>
    </dgm:pt>
    <dgm:pt modelId="{74A85C6B-3E37-E740-AD59-010FF0B9F155}" type="pres">
      <dgm:prSet presAssocID="{B163F0A1-CCF0-9C44-9908-12D0AC655FD7}" presName="childText" presStyleLbl="bgAcc1" presStyleIdx="4" presStyleCnt="13" custScaleY="207693" custLinFactNeighborY="6483">
        <dgm:presLayoutVars>
          <dgm:bulletEnabled val="1"/>
        </dgm:presLayoutVars>
      </dgm:prSet>
      <dgm:spPr/>
      <dgm:t>
        <a:bodyPr/>
        <a:lstStyle/>
        <a:p>
          <a:endParaRPr lang="en-US"/>
        </a:p>
      </dgm:t>
    </dgm:pt>
    <dgm:pt modelId="{27F2BC51-5AEA-6F4F-BD08-0A706BD930BD}" type="pres">
      <dgm:prSet presAssocID="{CDD3042F-9FE7-6443-846A-83FE965CA12C}" presName="root" presStyleCnt="0"/>
      <dgm:spPr/>
    </dgm:pt>
    <dgm:pt modelId="{3E57A676-3175-9E48-AF20-50FA45BB3096}" type="pres">
      <dgm:prSet presAssocID="{CDD3042F-9FE7-6443-846A-83FE965CA12C}" presName="rootComposite" presStyleCnt="0"/>
      <dgm:spPr/>
    </dgm:pt>
    <dgm:pt modelId="{561021F7-7248-3441-8300-A45B2AB633DE}" type="pres">
      <dgm:prSet presAssocID="{CDD3042F-9FE7-6443-846A-83FE965CA12C}" presName="rootText" presStyleLbl="node1" presStyleIdx="2" presStyleCnt="6"/>
      <dgm:spPr/>
      <dgm:t>
        <a:bodyPr/>
        <a:lstStyle/>
        <a:p>
          <a:endParaRPr lang="en-US"/>
        </a:p>
      </dgm:t>
    </dgm:pt>
    <dgm:pt modelId="{789AE6A0-420C-1544-B01C-C0EBBD1BACD7}" type="pres">
      <dgm:prSet presAssocID="{CDD3042F-9FE7-6443-846A-83FE965CA12C}" presName="rootConnector" presStyleLbl="node1" presStyleIdx="2" presStyleCnt="6"/>
      <dgm:spPr/>
      <dgm:t>
        <a:bodyPr/>
        <a:lstStyle/>
        <a:p>
          <a:endParaRPr lang="en-US"/>
        </a:p>
      </dgm:t>
    </dgm:pt>
    <dgm:pt modelId="{8BC07795-01FF-4549-B106-A87335D2892E}" type="pres">
      <dgm:prSet presAssocID="{CDD3042F-9FE7-6443-846A-83FE965CA12C}" presName="childShape" presStyleCnt="0"/>
      <dgm:spPr/>
    </dgm:pt>
    <dgm:pt modelId="{F1D485BB-5B38-C74E-80C0-60DCCD3DF874}" type="pres">
      <dgm:prSet presAssocID="{A03E398D-9171-AA48-A94B-480CEDA5B321}" presName="Name13" presStyleLbl="parChTrans1D2" presStyleIdx="5" presStyleCnt="13"/>
      <dgm:spPr/>
      <dgm:t>
        <a:bodyPr/>
        <a:lstStyle/>
        <a:p>
          <a:endParaRPr lang="en-US"/>
        </a:p>
      </dgm:t>
    </dgm:pt>
    <dgm:pt modelId="{B6A54FBB-BC61-9841-9305-8198EF39B637}" type="pres">
      <dgm:prSet presAssocID="{A99588DE-4637-3D47-B028-76C3904414E3}" presName="childText" presStyleLbl="bgAcc1" presStyleIdx="5" presStyleCnt="13" custScaleY="207693" custLinFactNeighborY="6483">
        <dgm:presLayoutVars>
          <dgm:bulletEnabled val="1"/>
        </dgm:presLayoutVars>
      </dgm:prSet>
      <dgm:spPr/>
      <dgm:t>
        <a:bodyPr/>
        <a:lstStyle/>
        <a:p>
          <a:endParaRPr lang="en-US"/>
        </a:p>
      </dgm:t>
    </dgm:pt>
    <dgm:pt modelId="{DF347E03-C967-4243-8E09-193770090DA4}" type="pres">
      <dgm:prSet presAssocID="{FBC8EB36-C4C8-8648-B3B7-483D6A840E87}" presName="Name13" presStyleLbl="parChTrans1D2" presStyleIdx="6" presStyleCnt="13"/>
      <dgm:spPr/>
      <dgm:t>
        <a:bodyPr/>
        <a:lstStyle/>
        <a:p>
          <a:endParaRPr lang="en-US"/>
        </a:p>
      </dgm:t>
    </dgm:pt>
    <dgm:pt modelId="{75AF75A8-AA3A-7640-B9E5-A5377B52C717}" type="pres">
      <dgm:prSet presAssocID="{BF9E698E-AA38-934C-9361-499AD5ED07C2}" presName="childText" presStyleLbl="bgAcc1" presStyleIdx="6" presStyleCnt="13" custScaleY="207693" custLinFactNeighborY="6483">
        <dgm:presLayoutVars>
          <dgm:bulletEnabled val="1"/>
        </dgm:presLayoutVars>
      </dgm:prSet>
      <dgm:spPr/>
      <dgm:t>
        <a:bodyPr/>
        <a:lstStyle/>
        <a:p>
          <a:endParaRPr lang="en-US"/>
        </a:p>
      </dgm:t>
    </dgm:pt>
    <dgm:pt modelId="{F47274C0-0343-5A4E-B1AE-E69E555DE945}" type="pres">
      <dgm:prSet presAssocID="{329A742A-1ABD-E04A-B9DB-C969E31DA518}" presName="root" presStyleCnt="0"/>
      <dgm:spPr/>
    </dgm:pt>
    <dgm:pt modelId="{E5C04DD3-612B-A84B-A3CF-DDCBB669416D}" type="pres">
      <dgm:prSet presAssocID="{329A742A-1ABD-E04A-B9DB-C969E31DA518}" presName="rootComposite" presStyleCnt="0"/>
      <dgm:spPr/>
    </dgm:pt>
    <dgm:pt modelId="{DB93D556-2103-144E-B98A-7E7A1DF1DF37}" type="pres">
      <dgm:prSet presAssocID="{329A742A-1ABD-E04A-B9DB-C969E31DA518}" presName="rootText" presStyleLbl="node1" presStyleIdx="3" presStyleCnt="6"/>
      <dgm:spPr/>
      <dgm:t>
        <a:bodyPr/>
        <a:lstStyle/>
        <a:p>
          <a:endParaRPr lang="en-US"/>
        </a:p>
      </dgm:t>
    </dgm:pt>
    <dgm:pt modelId="{C72743BB-A367-E84E-80D2-554030358297}" type="pres">
      <dgm:prSet presAssocID="{329A742A-1ABD-E04A-B9DB-C969E31DA518}" presName="rootConnector" presStyleLbl="node1" presStyleIdx="3" presStyleCnt="6"/>
      <dgm:spPr/>
      <dgm:t>
        <a:bodyPr/>
        <a:lstStyle/>
        <a:p>
          <a:endParaRPr lang="en-US"/>
        </a:p>
      </dgm:t>
    </dgm:pt>
    <dgm:pt modelId="{DB4CFC2D-FFB4-FC47-9B9B-FC432FCAAF69}" type="pres">
      <dgm:prSet presAssocID="{329A742A-1ABD-E04A-B9DB-C969E31DA518}" presName="childShape" presStyleCnt="0"/>
      <dgm:spPr/>
    </dgm:pt>
    <dgm:pt modelId="{838AA701-0261-1E4E-812D-0D94986F1271}" type="pres">
      <dgm:prSet presAssocID="{023E0155-FBD6-1542-ACD5-30728C56C85F}" presName="Name13" presStyleLbl="parChTrans1D2" presStyleIdx="7" presStyleCnt="13"/>
      <dgm:spPr/>
      <dgm:t>
        <a:bodyPr/>
        <a:lstStyle/>
        <a:p>
          <a:endParaRPr lang="en-US"/>
        </a:p>
      </dgm:t>
    </dgm:pt>
    <dgm:pt modelId="{E1E98EB2-B5C9-A94A-928F-8AA56003703A}" type="pres">
      <dgm:prSet presAssocID="{B7790C1D-C614-9142-A33C-929EE8745ABB}" presName="childText" presStyleLbl="bgAcc1" presStyleIdx="7" presStyleCnt="13" custScaleY="265965" custLinFactNeighborY="6483">
        <dgm:presLayoutVars>
          <dgm:bulletEnabled val="1"/>
        </dgm:presLayoutVars>
      </dgm:prSet>
      <dgm:spPr/>
      <dgm:t>
        <a:bodyPr/>
        <a:lstStyle/>
        <a:p>
          <a:endParaRPr lang="en-US"/>
        </a:p>
      </dgm:t>
    </dgm:pt>
    <dgm:pt modelId="{21FAB35B-4F20-5447-BC3B-75451A241F3E}" type="pres">
      <dgm:prSet presAssocID="{0B576634-4BBC-6845-BC28-66EE933B21E4}" presName="Name13" presStyleLbl="parChTrans1D2" presStyleIdx="8" presStyleCnt="13"/>
      <dgm:spPr/>
      <dgm:t>
        <a:bodyPr/>
        <a:lstStyle/>
        <a:p>
          <a:endParaRPr lang="en-US"/>
        </a:p>
      </dgm:t>
    </dgm:pt>
    <dgm:pt modelId="{E02323C7-3665-DC49-9401-DD2324849F5B}" type="pres">
      <dgm:prSet presAssocID="{7E940D98-A04D-8F40-9801-6AE144899AC8}" presName="childText" presStyleLbl="bgAcc1" presStyleIdx="8" presStyleCnt="13" custScaleY="148844" custLinFactNeighborY="6483">
        <dgm:presLayoutVars>
          <dgm:bulletEnabled val="1"/>
        </dgm:presLayoutVars>
      </dgm:prSet>
      <dgm:spPr/>
      <dgm:t>
        <a:bodyPr/>
        <a:lstStyle/>
        <a:p>
          <a:endParaRPr lang="en-US"/>
        </a:p>
      </dgm:t>
    </dgm:pt>
    <dgm:pt modelId="{79C69E2D-78E3-0B4C-83AC-3F15BB819669}" type="pres">
      <dgm:prSet presAssocID="{52BB4C6B-BAD0-B04E-9F28-346960944700}" presName="root" presStyleCnt="0"/>
      <dgm:spPr/>
    </dgm:pt>
    <dgm:pt modelId="{EE2E2D8C-C384-A047-BABA-BCC000015C22}" type="pres">
      <dgm:prSet presAssocID="{52BB4C6B-BAD0-B04E-9F28-346960944700}" presName="rootComposite" presStyleCnt="0"/>
      <dgm:spPr/>
    </dgm:pt>
    <dgm:pt modelId="{F9A5C3B6-1621-FF41-90C2-626AD3062291}" type="pres">
      <dgm:prSet presAssocID="{52BB4C6B-BAD0-B04E-9F28-346960944700}" presName="rootText" presStyleLbl="node1" presStyleIdx="4" presStyleCnt="6"/>
      <dgm:spPr/>
      <dgm:t>
        <a:bodyPr/>
        <a:lstStyle/>
        <a:p>
          <a:endParaRPr lang="en-US"/>
        </a:p>
      </dgm:t>
    </dgm:pt>
    <dgm:pt modelId="{270EEB75-B93D-AB4B-BD71-94E494B00FED}" type="pres">
      <dgm:prSet presAssocID="{52BB4C6B-BAD0-B04E-9F28-346960944700}" presName="rootConnector" presStyleLbl="node1" presStyleIdx="4" presStyleCnt="6"/>
      <dgm:spPr/>
      <dgm:t>
        <a:bodyPr/>
        <a:lstStyle/>
        <a:p>
          <a:endParaRPr lang="en-US"/>
        </a:p>
      </dgm:t>
    </dgm:pt>
    <dgm:pt modelId="{DEBF7AC0-AB8C-9640-8BD5-3C4331FF7555}" type="pres">
      <dgm:prSet presAssocID="{52BB4C6B-BAD0-B04E-9F28-346960944700}" presName="childShape" presStyleCnt="0"/>
      <dgm:spPr/>
    </dgm:pt>
    <dgm:pt modelId="{5311584E-86D9-CB44-8977-244EA16A5A5C}" type="pres">
      <dgm:prSet presAssocID="{724FCA2A-8922-A248-A805-6336FB81C19C}" presName="Name13" presStyleLbl="parChTrans1D2" presStyleIdx="9" presStyleCnt="13"/>
      <dgm:spPr/>
      <dgm:t>
        <a:bodyPr/>
        <a:lstStyle/>
        <a:p>
          <a:endParaRPr lang="en-US"/>
        </a:p>
      </dgm:t>
    </dgm:pt>
    <dgm:pt modelId="{008665DA-16BC-F84B-8B92-5DC6DB4CC8AF}" type="pres">
      <dgm:prSet presAssocID="{E56D60FC-32B3-1945-BC69-9168A001E405}" presName="childText" presStyleLbl="bgAcc1" presStyleIdx="9" presStyleCnt="13" custScaleY="207693" custLinFactNeighborY="6483">
        <dgm:presLayoutVars>
          <dgm:bulletEnabled val="1"/>
        </dgm:presLayoutVars>
      </dgm:prSet>
      <dgm:spPr/>
      <dgm:t>
        <a:bodyPr/>
        <a:lstStyle/>
        <a:p>
          <a:endParaRPr lang="en-US"/>
        </a:p>
      </dgm:t>
    </dgm:pt>
    <dgm:pt modelId="{FC2A5B74-718C-5B46-8FD3-9368599A5C25}" type="pres">
      <dgm:prSet presAssocID="{DCB677BF-7A69-0648-A8EC-594631BCFE2B}" presName="Name13" presStyleLbl="parChTrans1D2" presStyleIdx="10" presStyleCnt="13"/>
      <dgm:spPr/>
      <dgm:t>
        <a:bodyPr/>
        <a:lstStyle/>
        <a:p>
          <a:endParaRPr lang="en-US"/>
        </a:p>
      </dgm:t>
    </dgm:pt>
    <dgm:pt modelId="{4A9A5FD2-A862-5A40-9038-041D85FCC394}" type="pres">
      <dgm:prSet presAssocID="{18B605CB-94EC-3E41-9FC9-1D55EC57AF46}" presName="childText" presStyleLbl="bgAcc1" presStyleIdx="10" presStyleCnt="13" custScaleY="207693" custLinFactNeighborY="6483">
        <dgm:presLayoutVars>
          <dgm:bulletEnabled val="1"/>
        </dgm:presLayoutVars>
      </dgm:prSet>
      <dgm:spPr/>
      <dgm:t>
        <a:bodyPr/>
        <a:lstStyle/>
        <a:p>
          <a:endParaRPr lang="en-US"/>
        </a:p>
      </dgm:t>
    </dgm:pt>
    <dgm:pt modelId="{FC0BE3AA-21E5-5748-AEAE-488B0AD92524}" type="pres">
      <dgm:prSet presAssocID="{BE6B906A-7A3E-BB4E-BCB4-4CF950547820}" presName="root" presStyleCnt="0"/>
      <dgm:spPr/>
    </dgm:pt>
    <dgm:pt modelId="{E9C3B8C4-5F28-D545-B0F0-64573257C859}" type="pres">
      <dgm:prSet presAssocID="{BE6B906A-7A3E-BB4E-BCB4-4CF950547820}" presName="rootComposite" presStyleCnt="0"/>
      <dgm:spPr/>
    </dgm:pt>
    <dgm:pt modelId="{A87842C4-CA25-3F4F-A010-B9CDD47D3194}" type="pres">
      <dgm:prSet presAssocID="{BE6B906A-7A3E-BB4E-BCB4-4CF950547820}" presName="rootText" presStyleLbl="node1" presStyleIdx="5" presStyleCnt="6"/>
      <dgm:spPr/>
      <dgm:t>
        <a:bodyPr/>
        <a:lstStyle/>
        <a:p>
          <a:endParaRPr lang="en-US"/>
        </a:p>
      </dgm:t>
    </dgm:pt>
    <dgm:pt modelId="{15427207-8F3B-1742-ACB1-3E5D51DD843D}" type="pres">
      <dgm:prSet presAssocID="{BE6B906A-7A3E-BB4E-BCB4-4CF950547820}" presName="rootConnector" presStyleLbl="node1" presStyleIdx="5" presStyleCnt="6"/>
      <dgm:spPr/>
      <dgm:t>
        <a:bodyPr/>
        <a:lstStyle/>
        <a:p>
          <a:endParaRPr lang="en-US"/>
        </a:p>
      </dgm:t>
    </dgm:pt>
    <dgm:pt modelId="{9B179219-FA67-CB40-8AB0-6271ADBCEFC7}" type="pres">
      <dgm:prSet presAssocID="{BE6B906A-7A3E-BB4E-BCB4-4CF950547820}" presName="childShape" presStyleCnt="0"/>
      <dgm:spPr/>
    </dgm:pt>
    <dgm:pt modelId="{EA60B034-76B4-DC4C-9F3A-D25123237550}" type="pres">
      <dgm:prSet presAssocID="{ABEB8420-DFAB-4246-9C5B-7FB26DA89D60}" presName="Name13" presStyleLbl="parChTrans1D2" presStyleIdx="11" presStyleCnt="13"/>
      <dgm:spPr/>
      <dgm:t>
        <a:bodyPr/>
        <a:lstStyle/>
        <a:p>
          <a:endParaRPr lang="en-US"/>
        </a:p>
      </dgm:t>
    </dgm:pt>
    <dgm:pt modelId="{6E4AEAEC-F81C-8E44-AEA8-4405B8A74B61}" type="pres">
      <dgm:prSet presAssocID="{A79444E5-39FB-514B-8F7F-2B50E775024A}" presName="childText" presStyleLbl="bgAcc1" presStyleIdx="11" presStyleCnt="13" custScaleY="207693" custLinFactNeighborY="6483">
        <dgm:presLayoutVars>
          <dgm:bulletEnabled val="1"/>
        </dgm:presLayoutVars>
      </dgm:prSet>
      <dgm:spPr/>
      <dgm:t>
        <a:bodyPr/>
        <a:lstStyle/>
        <a:p>
          <a:endParaRPr lang="en-US"/>
        </a:p>
      </dgm:t>
    </dgm:pt>
    <dgm:pt modelId="{94914996-1A78-C74F-8D4E-E7063CBAAEE9}" type="pres">
      <dgm:prSet presAssocID="{4CEA0375-1A44-9844-8C6C-0758240BD2D4}" presName="Name13" presStyleLbl="parChTrans1D2" presStyleIdx="12" presStyleCnt="13"/>
      <dgm:spPr/>
      <dgm:t>
        <a:bodyPr/>
        <a:lstStyle/>
        <a:p>
          <a:endParaRPr lang="en-US"/>
        </a:p>
      </dgm:t>
    </dgm:pt>
    <dgm:pt modelId="{9DCBE74F-8684-6D49-8B84-CA6C18E4AEF7}" type="pres">
      <dgm:prSet presAssocID="{69C855E7-FB77-004D-B43D-B36715FAB805}" presName="childText" presStyleLbl="bgAcc1" presStyleIdx="12" presStyleCnt="13" custScaleY="207693">
        <dgm:presLayoutVars>
          <dgm:bulletEnabled val="1"/>
        </dgm:presLayoutVars>
      </dgm:prSet>
      <dgm:spPr/>
      <dgm:t>
        <a:bodyPr/>
        <a:lstStyle/>
        <a:p>
          <a:endParaRPr lang="en-US"/>
        </a:p>
      </dgm:t>
    </dgm:pt>
  </dgm:ptLst>
  <dgm:cxnLst>
    <dgm:cxn modelId="{CC15FB49-82B8-1245-A3BC-1362D18E611D}" type="presOf" srcId="{10B176C2-1699-344A-9CD9-A7EB8B4AD215}" destId="{14074C8B-73F3-1F4D-94F5-5737BDA8236F}" srcOrd="0" destOrd="0" presId="urn:microsoft.com/office/officeart/2005/8/layout/hierarchy3"/>
    <dgm:cxn modelId="{1D618A42-A18C-6343-8BEA-00FF32889B62}" type="presOf" srcId="{A79444E5-39FB-514B-8F7F-2B50E775024A}" destId="{6E4AEAEC-F81C-8E44-AEA8-4405B8A74B61}" srcOrd="0" destOrd="0" presId="urn:microsoft.com/office/officeart/2005/8/layout/hierarchy3"/>
    <dgm:cxn modelId="{E110264B-1142-D144-A9CF-5063BA115BB7}" type="presOf" srcId="{B7790C1D-C614-9142-A33C-929EE8745ABB}" destId="{E1E98EB2-B5C9-A94A-928F-8AA56003703A}" srcOrd="0" destOrd="0" presId="urn:microsoft.com/office/officeart/2005/8/layout/hierarchy3"/>
    <dgm:cxn modelId="{73CF1319-B2F3-9045-8691-97F42455A377}" type="presOf" srcId="{BE6B906A-7A3E-BB4E-BCB4-4CF950547820}" destId="{A87842C4-CA25-3F4F-A010-B9CDD47D3194}" srcOrd="0" destOrd="0" presId="urn:microsoft.com/office/officeart/2005/8/layout/hierarchy3"/>
    <dgm:cxn modelId="{E510CEAB-F6E7-264C-B093-6A0547BFD010}" srcId="{52BB4C6B-BAD0-B04E-9F28-346960944700}" destId="{18B605CB-94EC-3E41-9FC9-1D55EC57AF46}" srcOrd="1" destOrd="0" parTransId="{DCB677BF-7A69-0648-A8EC-594631BCFE2B}" sibTransId="{F9AF1A98-01E7-CC41-B76B-BB58CEBC7B38}"/>
    <dgm:cxn modelId="{55F9E07C-218E-A244-A6EA-6BA6DF165C9A}" type="presOf" srcId="{CDD3042F-9FE7-6443-846A-83FE965CA12C}" destId="{789AE6A0-420C-1544-B01C-C0EBBD1BACD7}" srcOrd="1" destOrd="0" presId="urn:microsoft.com/office/officeart/2005/8/layout/hierarchy3"/>
    <dgm:cxn modelId="{E7333E0B-5402-4145-8D08-0C96B64948A7}" type="presOf" srcId="{4CEA0375-1A44-9844-8C6C-0758240BD2D4}" destId="{94914996-1A78-C74F-8D4E-E7063CBAAEE9}" srcOrd="0" destOrd="0" presId="urn:microsoft.com/office/officeart/2005/8/layout/hierarchy3"/>
    <dgm:cxn modelId="{EF361B25-CD83-2E4E-9BDA-27C427F94A51}" type="presOf" srcId="{52BB4C6B-BAD0-B04E-9F28-346960944700}" destId="{F9A5C3B6-1621-FF41-90C2-626AD3062291}" srcOrd="0" destOrd="0" presId="urn:microsoft.com/office/officeart/2005/8/layout/hierarchy3"/>
    <dgm:cxn modelId="{F31DB625-F092-504D-9290-44166E24BEDE}" srcId="{10B176C2-1699-344A-9CD9-A7EB8B4AD215}" destId="{52BB4C6B-BAD0-B04E-9F28-346960944700}" srcOrd="4" destOrd="0" parTransId="{56CB9273-E1F8-AD48-95DE-202FD322FFFB}" sibTransId="{6C825D4C-DB2A-7643-AEE5-C15CC2F0044A}"/>
    <dgm:cxn modelId="{5D74ECB4-A1E1-724B-9609-3325381C36F0}" type="presOf" srcId="{18B605CB-94EC-3E41-9FC9-1D55EC57AF46}" destId="{4A9A5FD2-A862-5A40-9038-041D85FCC394}" srcOrd="0" destOrd="0" presId="urn:microsoft.com/office/officeart/2005/8/layout/hierarchy3"/>
    <dgm:cxn modelId="{AFF2162E-1083-9A43-B851-702CEE9FAE1F}" srcId="{CDD3042F-9FE7-6443-846A-83FE965CA12C}" destId="{A99588DE-4637-3D47-B028-76C3904414E3}" srcOrd="0" destOrd="0" parTransId="{A03E398D-9171-AA48-A94B-480CEDA5B321}" sibTransId="{17A88157-8110-7449-81EE-4CBB47D6F733}"/>
    <dgm:cxn modelId="{4750C8C7-4C80-1D4A-9723-C7FDB6714237}" type="presOf" srcId="{1D747149-EDE6-2D4F-B825-99DC2573E813}" destId="{E1E98EB2-B5C9-A94A-928F-8AA56003703A}" srcOrd="0" destOrd="2" presId="urn:microsoft.com/office/officeart/2005/8/layout/hierarchy3"/>
    <dgm:cxn modelId="{34DD7D07-A28B-5045-B7F7-410246B134DC}" srcId="{CDD3042F-9FE7-6443-846A-83FE965CA12C}" destId="{BF9E698E-AA38-934C-9361-499AD5ED07C2}" srcOrd="1" destOrd="0" parTransId="{FBC8EB36-C4C8-8648-B3B7-483D6A840E87}" sibTransId="{6A7EDF98-CC45-FB41-98D4-3A10DA518851}"/>
    <dgm:cxn modelId="{57087D1E-8508-D34B-B4A0-BEBE9633FCF2}" type="presOf" srcId="{023E0155-FBD6-1542-ACD5-30728C56C85F}" destId="{838AA701-0261-1E4E-812D-0D94986F1271}" srcOrd="0" destOrd="0" presId="urn:microsoft.com/office/officeart/2005/8/layout/hierarchy3"/>
    <dgm:cxn modelId="{C5E8CA6D-C0DD-2447-AE02-6FF34848A559}" type="presOf" srcId="{ABEB8420-DFAB-4246-9C5B-7FB26DA89D60}" destId="{EA60B034-76B4-DC4C-9F3A-D25123237550}" srcOrd="0" destOrd="0" presId="urn:microsoft.com/office/officeart/2005/8/layout/hierarchy3"/>
    <dgm:cxn modelId="{C5B3531A-EA7C-0749-9B48-9819E7D10456}" srcId="{329A742A-1ABD-E04A-B9DB-C969E31DA518}" destId="{B7790C1D-C614-9142-A33C-929EE8745ABB}" srcOrd="0" destOrd="0" parTransId="{023E0155-FBD6-1542-ACD5-30728C56C85F}" sibTransId="{13320C8B-B32A-B84E-9099-B1B24F0C2662}"/>
    <dgm:cxn modelId="{44B01994-1AFD-A84D-91A5-AEC097DFC1B1}" type="presOf" srcId="{A03E398D-9171-AA48-A94B-480CEDA5B321}" destId="{F1D485BB-5B38-C74E-80C0-60DCCD3DF874}" srcOrd="0" destOrd="0" presId="urn:microsoft.com/office/officeart/2005/8/layout/hierarchy3"/>
    <dgm:cxn modelId="{71C3E23C-9AC9-6D4A-BBAE-4D249BC83072}" type="presOf" srcId="{BF9E698E-AA38-934C-9361-499AD5ED07C2}" destId="{75AF75A8-AA3A-7640-B9E5-A5377B52C717}" srcOrd="0" destOrd="0" presId="urn:microsoft.com/office/officeart/2005/8/layout/hierarchy3"/>
    <dgm:cxn modelId="{BEADFE15-C81F-4C47-94F8-2D3773001EF6}" type="presOf" srcId="{E56D60FC-32B3-1945-BC69-9168A001E405}" destId="{008665DA-16BC-F84B-8B92-5DC6DB4CC8AF}" srcOrd="0" destOrd="0" presId="urn:microsoft.com/office/officeart/2005/8/layout/hierarchy3"/>
    <dgm:cxn modelId="{61EABE21-AF90-3E4D-A9EA-DE303BD07DE4}" type="presOf" srcId="{85109759-DA8A-CA42-968B-38F3422FD6EA}" destId="{3791592C-1B74-C146-922E-047D47735B4B}" srcOrd="0" destOrd="0" presId="urn:microsoft.com/office/officeart/2005/8/layout/hierarchy3"/>
    <dgm:cxn modelId="{E37DC2A5-C075-FA4E-A69C-EBC71361F61F}" type="presOf" srcId="{CE4DAF29-BBB8-2248-8D92-224B6CC9A82D}" destId="{1EA614A5-31F8-2F4D-A4F7-A937F20C5483}" srcOrd="0" destOrd="0" presId="urn:microsoft.com/office/officeart/2005/8/layout/hierarchy3"/>
    <dgm:cxn modelId="{4780672F-F602-C64C-97C6-4FE1038FDF19}" type="presOf" srcId="{05D73E0A-3C5B-5543-84D1-8DC5290C78F1}" destId="{876C33CC-14C0-F743-9249-874EEAC99EE4}" srcOrd="1" destOrd="0" presId="urn:microsoft.com/office/officeart/2005/8/layout/hierarchy3"/>
    <dgm:cxn modelId="{69520DBA-D816-0B48-B771-C4BE56CE343F}" type="presOf" srcId="{329A742A-1ABD-E04A-B9DB-C969E31DA518}" destId="{DB93D556-2103-144E-B98A-7E7A1DF1DF37}" srcOrd="0" destOrd="0" presId="urn:microsoft.com/office/officeart/2005/8/layout/hierarchy3"/>
    <dgm:cxn modelId="{29CC0CC9-1383-614A-83C2-9682F04DD48C}" srcId="{10B176C2-1699-344A-9CD9-A7EB8B4AD215}" destId="{96CDF1AC-8881-1045-80EE-098B78531773}" srcOrd="1" destOrd="0" parTransId="{E824BD77-F168-CC47-B7F4-CD8E26FF54BC}" sibTransId="{E746456D-8DEA-FD40-89D5-F1EF0A0EABB7}"/>
    <dgm:cxn modelId="{A8D07309-A9F0-744F-8F7D-292BEA5F4BB5}" srcId="{10B176C2-1699-344A-9CD9-A7EB8B4AD215}" destId="{05D73E0A-3C5B-5543-84D1-8DC5290C78F1}" srcOrd="0" destOrd="0" parTransId="{A69462D5-4685-0E46-B051-21B05605F95B}" sibTransId="{6476163E-6421-744D-B5CC-212CDA7950D9}"/>
    <dgm:cxn modelId="{309F3BEB-4E9B-424A-BF3F-75587847E6B4}" type="presOf" srcId="{96CDF1AC-8881-1045-80EE-098B78531773}" destId="{382B2A82-C219-564B-85BB-5033EA197044}" srcOrd="0" destOrd="0" presId="urn:microsoft.com/office/officeart/2005/8/layout/hierarchy3"/>
    <dgm:cxn modelId="{DDD4E764-FAE6-ED44-811F-12E64BBD1D96}" type="presOf" srcId="{7E940D98-A04D-8F40-9801-6AE144899AC8}" destId="{E02323C7-3665-DC49-9401-DD2324849F5B}" srcOrd="0" destOrd="0" presId="urn:microsoft.com/office/officeart/2005/8/layout/hierarchy3"/>
    <dgm:cxn modelId="{EF548C64-7AEE-604C-A69D-95F57C0FFD3D}" srcId="{BE6B906A-7A3E-BB4E-BCB4-4CF950547820}" destId="{69C855E7-FB77-004D-B43D-B36715FAB805}" srcOrd="1" destOrd="0" parTransId="{4CEA0375-1A44-9844-8C6C-0758240BD2D4}" sibTransId="{90E92344-1DBF-244C-9A1D-0186D1B56170}"/>
    <dgm:cxn modelId="{D3714689-99F5-B548-B4B4-211FCC46033D}" type="presOf" srcId="{B163F0A1-CCF0-9C44-9908-12D0AC655FD7}" destId="{74A85C6B-3E37-E740-AD59-010FF0B9F155}" srcOrd="0" destOrd="0" presId="urn:microsoft.com/office/officeart/2005/8/layout/hierarchy3"/>
    <dgm:cxn modelId="{6F53C057-A275-D947-A9D4-8D42E2998D10}" type="presOf" srcId="{CDD3042F-9FE7-6443-846A-83FE965CA12C}" destId="{561021F7-7248-3441-8300-A45B2AB633DE}" srcOrd="0" destOrd="0" presId="urn:microsoft.com/office/officeart/2005/8/layout/hierarchy3"/>
    <dgm:cxn modelId="{DB087843-771F-9F49-BCBE-2CA118CCC489}" type="presOf" srcId="{A99588DE-4637-3D47-B028-76C3904414E3}" destId="{B6A54FBB-BC61-9841-9305-8198EF39B637}" srcOrd="0" destOrd="0" presId="urn:microsoft.com/office/officeart/2005/8/layout/hierarchy3"/>
    <dgm:cxn modelId="{C47979BE-57DA-9B4E-9D1A-96E3E76F6E93}" type="presOf" srcId="{52BB4C6B-BAD0-B04E-9F28-346960944700}" destId="{270EEB75-B93D-AB4B-BD71-94E494B00FED}" srcOrd="1" destOrd="0" presId="urn:microsoft.com/office/officeart/2005/8/layout/hierarchy3"/>
    <dgm:cxn modelId="{4B1BA811-034D-4147-A462-5B793B4A9B8E}" type="presOf" srcId="{BA7F243F-D5F1-854F-B03C-E2CACA18DB88}" destId="{5C1FA287-3211-1549-9548-30D898BFD1EE}" srcOrd="0" destOrd="0" presId="urn:microsoft.com/office/officeart/2005/8/layout/hierarchy3"/>
    <dgm:cxn modelId="{D390B1B0-53F1-2247-9618-321668F8E378}" type="presOf" srcId="{0B576634-4BBC-6845-BC28-66EE933B21E4}" destId="{21FAB35B-4F20-5447-BC3B-75451A241F3E}" srcOrd="0" destOrd="0" presId="urn:microsoft.com/office/officeart/2005/8/layout/hierarchy3"/>
    <dgm:cxn modelId="{C3E2F219-DC65-B649-A602-D3F4907DDEE0}" type="presOf" srcId="{69C855E7-FB77-004D-B43D-B36715FAB805}" destId="{9DCBE74F-8684-6D49-8B84-CA6C18E4AEF7}" srcOrd="0" destOrd="0" presId="urn:microsoft.com/office/officeart/2005/8/layout/hierarchy3"/>
    <dgm:cxn modelId="{9E6B3A17-11D1-464D-93D7-8AE969A97025}" srcId="{B7790C1D-C614-9142-A33C-929EE8745ABB}" destId="{8F1A95E8-2B6F-D04B-B6F1-70C1847EA440}" srcOrd="0" destOrd="0" parTransId="{071FDC27-B0AB-C240-B02B-F060D9D53742}" sibTransId="{795F8E6D-5D41-5243-9F60-2DCC04C73582}"/>
    <dgm:cxn modelId="{BCD36FB7-AE60-1145-9797-F4EC936AA1EB}" srcId="{10B176C2-1699-344A-9CD9-A7EB8B4AD215}" destId="{329A742A-1ABD-E04A-B9DB-C969E31DA518}" srcOrd="3" destOrd="0" parTransId="{18BA1B0B-B0BE-8946-A8E9-30C823E50363}" sibTransId="{F23D7EF9-9EFF-B34E-96A7-70A1A2C5E594}"/>
    <dgm:cxn modelId="{A9DA9933-613E-7542-8F79-50142AF16ACA}" srcId="{52BB4C6B-BAD0-B04E-9F28-346960944700}" destId="{E56D60FC-32B3-1945-BC69-9168A001E405}" srcOrd="0" destOrd="0" parTransId="{724FCA2A-8922-A248-A805-6336FB81C19C}" sibTransId="{55ED0EF4-C089-C444-89B0-9E0195A95E70}"/>
    <dgm:cxn modelId="{8DD4A17A-A3D9-F148-8ABA-FFCA12561E6A}" type="presOf" srcId="{A6AB63EF-A596-0C46-BFF4-D8DD7755B353}" destId="{0D347285-8F94-8A43-833A-7F606C4DBDC5}" srcOrd="0" destOrd="0" presId="urn:microsoft.com/office/officeart/2005/8/layout/hierarchy3"/>
    <dgm:cxn modelId="{428C953F-6003-8E40-B2AF-4E9736EC33F0}" type="presOf" srcId="{A5BFF9EB-1B4F-4041-AC82-1EE3683679CA}" destId="{50685425-582C-8745-AF37-8DEE72D8D13D}" srcOrd="0" destOrd="0" presId="urn:microsoft.com/office/officeart/2005/8/layout/hierarchy3"/>
    <dgm:cxn modelId="{B6B2971F-5606-9745-AD1A-02481944F47E}" srcId="{96CDF1AC-8881-1045-80EE-098B78531773}" destId="{5E2C1982-F447-6C4A-9903-B353FC7E1D9D}" srcOrd="0" destOrd="0" parTransId="{85109759-DA8A-CA42-968B-38F3422FD6EA}" sibTransId="{7E27C82D-D16E-FF45-8F6D-1DF7BA0FE4F9}"/>
    <dgm:cxn modelId="{1D393991-3F22-5648-B610-F5988BD4368A}" type="presOf" srcId="{474BAF5E-4DC8-9946-A1A0-F5B26AD23F3B}" destId="{2A9200EA-040E-E14D-A3F7-28C365697B7A}" srcOrd="0" destOrd="0" presId="urn:microsoft.com/office/officeart/2005/8/layout/hierarchy3"/>
    <dgm:cxn modelId="{0D5B578B-96B5-4D4E-9300-6D3BD2C3A42B}" srcId="{05D73E0A-3C5B-5543-84D1-8DC5290C78F1}" destId="{474BAF5E-4DC8-9946-A1A0-F5B26AD23F3B}" srcOrd="0" destOrd="0" parTransId="{BA7F243F-D5F1-854F-B03C-E2CACA18DB88}" sibTransId="{8C696DB5-2440-CF40-AD15-9A39CBF2A3CB}"/>
    <dgm:cxn modelId="{BD336DD1-9108-5941-BFC6-85DC5EF04105}" type="presOf" srcId="{FBC8EB36-C4C8-8648-B3B7-483D6A840E87}" destId="{DF347E03-C967-4243-8E09-193770090DA4}" srcOrd="0" destOrd="0" presId="urn:microsoft.com/office/officeart/2005/8/layout/hierarchy3"/>
    <dgm:cxn modelId="{07745663-AAB7-9646-AD12-CCF926AB18C5}" srcId="{96CDF1AC-8881-1045-80EE-098B78531773}" destId="{B163F0A1-CCF0-9C44-9908-12D0AC655FD7}" srcOrd="2" destOrd="0" parTransId="{A6AB63EF-A596-0C46-BFF4-D8DD7755B353}" sibTransId="{61674998-CD54-2C47-B5C2-6C51810F3818}"/>
    <dgm:cxn modelId="{3C2D934F-A05E-8648-A938-EA8F204252BE}" type="presOf" srcId="{75C29070-822B-174F-A07F-468935A806F7}" destId="{41E4DCB2-08E9-B64E-A5CD-C22DDEEAA442}" srcOrd="0" destOrd="0" presId="urn:microsoft.com/office/officeart/2005/8/layout/hierarchy3"/>
    <dgm:cxn modelId="{F0402B2A-2D1D-144B-80AA-F63F3698A289}" type="presOf" srcId="{CECA42FB-9A3A-2E4E-A072-8DA90183E63D}" destId="{E03DD303-84D3-984A-8ABD-E19C8CEEFBDF}" srcOrd="0" destOrd="0" presId="urn:microsoft.com/office/officeart/2005/8/layout/hierarchy3"/>
    <dgm:cxn modelId="{D933E21C-5AA6-5D40-8288-F68A2376D184}" type="presOf" srcId="{329A742A-1ABD-E04A-B9DB-C969E31DA518}" destId="{C72743BB-A367-E84E-80D2-554030358297}" srcOrd="1" destOrd="0" presId="urn:microsoft.com/office/officeart/2005/8/layout/hierarchy3"/>
    <dgm:cxn modelId="{F8481827-0033-A64F-AA70-3A55B48710E3}" srcId="{96CDF1AC-8881-1045-80EE-098B78531773}" destId="{CE4DAF29-BBB8-2248-8D92-224B6CC9A82D}" srcOrd="1" destOrd="0" parTransId="{CECA42FB-9A3A-2E4E-A072-8DA90183E63D}" sibTransId="{0652D599-391E-F44F-B2B5-7FD5ECABE957}"/>
    <dgm:cxn modelId="{811B8262-8256-5445-9B04-932447514456}" srcId="{329A742A-1ABD-E04A-B9DB-C969E31DA518}" destId="{7E940D98-A04D-8F40-9801-6AE144899AC8}" srcOrd="1" destOrd="0" parTransId="{0B576634-4BBC-6845-BC28-66EE933B21E4}" sibTransId="{13CD4862-295F-784B-BC6B-A0A6CF3FCC12}"/>
    <dgm:cxn modelId="{C115D049-4AC7-224B-BB45-33D11237874B}" type="presOf" srcId="{BE6B906A-7A3E-BB4E-BCB4-4CF950547820}" destId="{15427207-8F3B-1742-ACB1-3E5D51DD843D}" srcOrd="1" destOrd="0" presId="urn:microsoft.com/office/officeart/2005/8/layout/hierarchy3"/>
    <dgm:cxn modelId="{788E14AC-FE4C-B149-9D25-A2ACBCAE83D5}" type="presOf" srcId="{724FCA2A-8922-A248-A805-6336FB81C19C}" destId="{5311584E-86D9-CB44-8977-244EA16A5A5C}" srcOrd="0" destOrd="0" presId="urn:microsoft.com/office/officeart/2005/8/layout/hierarchy3"/>
    <dgm:cxn modelId="{F9030DE1-EF2A-C94D-97D6-368AC7838C15}" srcId="{BE6B906A-7A3E-BB4E-BCB4-4CF950547820}" destId="{A79444E5-39FB-514B-8F7F-2B50E775024A}" srcOrd="0" destOrd="0" parTransId="{ABEB8420-DFAB-4246-9C5B-7FB26DA89D60}" sibTransId="{B907B022-4180-5343-A836-6DF38C18CE5C}"/>
    <dgm:cxn modelId="{70C6E3FB-21FE-0B44-BCF8-3A1EF4BF493D}" srcId="{10B176C2-1699-344A-9CD9-A7EB8B4AD215}" destId="{BE6B906A-7A3E-BB4E-BCB4-4CF950547820}" srcOrd="5" destOrd="0" parTransId="{87394A49-DEF6-F642-B077-1BA41DC318BE}" sibTransId="{07A24F5A-646B-2647-AD07-10332119276B}"/>
    <dgm:cxn modelId="{E0C55438-9D7B-204C-9C46-3B3F9A8DFF27}" srcId="{B7790C1D-C614-9142-A33C-929EE8745ABB}" destId="{1D747149-EDE6-2D4F-B825-99DC2573E813}" srcOrd="1" destOrd="0" parTransId="{95B20DBD-028E-654A-A924-7AF471F674FF}" sibTransId="{EA85AFF6-1C4C-2047-96FA-EDF25C984149}"/>
    <dgm:cxn modelId="{6C2F8850-4EC7-E940-905F-EF8CAD8EA50E}" type="presOf" srcId="{05D73E0A-3C5B-5543-84D1-8DC5290C78F1}" destId="{EC87190C-668A-474A-8A60-AD7CB1E21C1E}" srcOrd="0" destOrd="0" presId="urn:microsoft.com/office/officeart/2005/8/layout/hierarchy3"/>
    <dgm:cxn modelId="{CC48EE75-FCF1-D345-8C15-006690B50D24}" type="presOf" srcId="{DCB677BF-7A69-0648-A8EC-594631BCFE2B}" destId="{FC2A5B74-718C-5B46-8FD3-9368599A5C25}" srcOrd="0" destOrd="0" presId="urn:microsoft.com/office/officeart/2005/8/layout/hierarchy3"/>
    <dgm:cxn modelId="{D2CEC061-A899-1E4F-A6F2-1418D79F2A0F}" type="presOf" srcId="{8F1A95E8-2B6F-D04B-B6F1-70C1847EA440}" destId="{E1E98EB2-B5C9-A94A-928F-8AA56003703A}" srcOrd="0" destOrd="1" presId="urn:microsoft.com/office/officeart/2005/8/layout/hierarchy3"/>
    <dgm:cxn modelId="{F3A265F3-CED0-694E-89A1-9FE0DD5BFFAB}" srcId="{10B176C2-1699-344A-9CD9-A7EB8B4AD215}" destId="{CDD3042F-9FE7-6443-846A-83FE965CA12C}" srcOrd="2" destOrd="0" parTransId="{800E7F1F-8463-124E-9C8E-5FFA90D6EC03}" sibTransId="{47C66DDE-1057-5247-A573-A681FDEDCCA0}"/>
    <dgm:cxn modelId="{D9100384-DC9A-E547-A5C0-766A5BE7F0C2}" type="presOf" srcId="{96CDF1AC-8881-1045-80EE-098B78531773}" destId="{C6B14C2A-6A24-594D-81FF-CE22CD1279B1}" srcOrd="1" destOrd="0" presId="urn:microsoft.com/office/officeart/2005/8/layout/hierarchy3"/>
    <dgm:cxn modelId="{215E7EB9-B3CB-0D40-BCDA-2E2ECE4D1B3E}" type="presOf" srcId="{5E2C1982-F447-6C4A-9903-B353FC7E1D9D}" destId="{96312163-46EE-844A-A846-A40F3C6A0358}" srcOrd="0" destOrd="0" presId="urn:microsoft.com/office/officeart/2005/8/layout/hierarchy3"/>
    <dgm:cxn modelId="{BCEDA5FB-9105-E34C-8707-F9F823EA0E3E}" srcId="{05D73E0A-3C5B-5543-84D1-8DC5290C78F1}" destId="{A5BFF9EB-1B4F-4041-AC82-1EE3683679CA}" srcOrd="1" destOrd="0" parTransId="{75C29070-822B-174F-A07F-468935A806F7}" sibTransId="{B46D2665-1478-A840-9E11-2578A46F1CD4}"/>
    <dgm:cxn modelId="{F77EBA0D-3F02-C847-840B-3FF26D9DEA16}" type="presParOf" srcId="{14074C8B-73F3-1F4D-94F5-5737BDA8236F}" destId="{4CAC5184-1DE8-8249-8EEB-FBDF2B720D11}" srcOrd="0" destOrd="0" presId="urn:microsoft.com/office/officeart/2005/8/layout/hierarchy3"/>
    <dgm:cxn modelId="{914E4AC3-9D7A-EC44-97C1-FD36DCB8D229}" type="presParOf" srcId="{4CAC5184-1DE8-8249-8EEB-FBDF2B720D11}" destId="{9011B57C-551B-3047-9601-0D285110A324}" srcOrd="0" destOrd="0" presId="urn:microsoft.com/office/officeart/2005/8/layout/hierarchy3"/>
    <dgm:cxn modelId="{3248F992-8CC4-9F4A-BFF7-67131A059487}" type="presParOf" srcId="{9011B57C-551B-3047-9601-0D285110A324}" destId="{EC87190C-668A-474A-8A60-AD7CB1E21C1E}" srcOrd="0" destOrd="0" presId="urn:microsoft.com/office/officeart/2005/8/layout/hierarchy3"/>
    <dgm:cxn modelId="{7E3C4832-192A-0F45-80D7-7920404276C6}" type="presParOf" srcId="{9011B57C-551B-3047-9601-0D285110A324}" destId="{876C33CC-14C0-F743-9249-874EEAC99EE4}" srcOrd="1" destOrd="0" presId="urn:microsoft.com/office/officeart/2005/8/layout/hierarchy3"/>
    <dgm:cxn modelId="{264856FB-3707-9741-A94B-FB7B1A262986}" type="presParOf" srcId="{4CAC5184-1DE8-8249-8EEB-FBDF2B720D11}" destId="{F68CA737-87A6-1949-8306-922D560C5FA2}" srcOrd="1" destOrd="0" presId="urn:microsoft.com/office/officeart/2005/8/layout/hierarchy3"/>
    <dgm:cxn modelId="{1212FC71-7F7E-FA47-87BD-CE18DE6F735F}" type="presParOf" srcId="{F68CA737-87A6-1949-8306-922D560C5FA2}" destId="{5C1FA287-3211-1549-9548-30D898BFD1EE}" srcOrd="0" destOrd="0" presId="urn:microsoft.com/office/officeart/2005/8/layout/hierarchy3"/>
    <dgm:cxn modelId="{427B420F-3522-1B42-B201-033EA7B992CC}" type="presParOf" srcId="{F68CA737-87A6-1949-8306-922D560C5FA2}" destId="{2A9200EA-040E-E14D-A3F7-28C365697B7A}" srcOrd="1" destOrd="0" presId="urn:microsoft.com/office/officeart/2005/8/layout/hierarchy3"/>
    <dgm:cxn modelId="{34E0C53B-A88F-964F-A9D9-F355CC14768F}" type="presParOf" srcId="{F68CA737-87A6-1949-8306-922D560C5FA2}" destId="{41E4DCB2-08E9-B64E-A5CD-C22DDEEAA442}" srcOrd="2" destOrd="0" presId="urn:microsoft.com/office/officeart/2005/8/layout/hierarchy3"/>
    <dgm:cxn modelId="{345DF649-C1CA-9C48-8D99-52843C6DABBD}" type="presParOf" srcId="{F68CA737-87A6-1949-8306-922D560C5FA2}" destId="{50685425-582C-8745-AF37-8DEE72D8D13D}" srcOrd="3" destOrd="0" presId="urn:microsoft.com/office/officeart/2005/8/layout/hierarchy3"/>
    <dgm:cxn modelId="{349A4524-B1C7-5640-929A-F656A628FD5C}" type="presParOf" srcId="{14074C8B-73F3-1F4D-94F5-5737BDA8236F}" destId="{4C306508-29A8-CF45-AFDC-11EF2DA04EB1}" srcOrd="1" destOrd="0" presId="urn:microsoft.com/office/officeart/2005/8/layout/hierarchy3"/>
    <dgm:cxn modelId="{1388610B-DF6A-8841-9B7A-0A4AB5429C40}" type="presParOf" srcId="{4C306508-29A8-CF45-AFDC-11EF2DA04EB1}" destId="{9945294F-E896-FB47-B726-210FFCE688D1}" srcOrd="0" destOrd="0" presId="urn:microsoft.com/office/officeart/2005/8/layout/hierarchy3"/>
    <dgm:cxn modelId="{45A43009-F67C-B243-A7EA-18D641A298E3}" type="presParOf" srcId="{9945294F-E896-FB47-B726-210FFCE688D1}" destId="{382B2A82-C219-564B-85BB-5033EA197044}" srcOrd="0" destOrd="0" presId="urn:microsoft.com/office/officeart/2005/8/layout/hierarchy3"/>
    <dgm:cxn modelId="{692E0D04-2E81-B941-B0A1-83469B682A63}" type="presParOf" srcId="{9945294F-E896-FB47-B726-210FFCE688D1}" destId="{C6B14C2A-6A24-594D-81FF-CE22CD1279B1}" srcOrd="1" destOrd="0" presId="urn:microsoft.com/office/officeart/2005/8/layout/hierarchy3"/>
    <dgm:cxn modelId="{2C08D5BC-6FCA-794D-98C9-85C972491CA6}" type="presParOf" srcId="{4C306508-29A8-CF45-AFDC-11EF2DA04EB1}" destId="{C4CBF9F9-AF2E-8741-922E-CA1D573B5E5E}" srcOrd="1" destOrd="0" presId="urn:microsoft.com/office/officeart/2005/8/layout/hierarchy3"/>
    <dgm:cxn modelId="{CC959036-9667-6643-819A-13459D4FACDB}" type="presParOf" srcId="{C4CBF9F9-AF2E-8741-922E-CA1D573B5E5E}" destId="{3791592C-1B74-C146-922E-047D47735B4B}" srcOrd="0" destOrd="0" presId="urn:microsoft.com/office/officeart/2005/8/layout/hierarchy3"/>
    <dgm:cxn modelId="{4A4F75B7-D89C-FC40-91F4-2DA9BBE25B17}" type="presParOf" srcId="{C4CBF9F9-AF2E-8741-922E-CA1D573B5E5E}" destId="{96312163-46EE-844A-A846-A40F3C6A0358}" srcOrd="1" destOrd="0" presId="urn:microsoft.com/office/officeart/2005/8/layout/hierarchy3"/>
    <dgm:cxn modelId="{C6D2C360-B7AA-794C-86CC-5B81BD2CB14E}" type="presParOf" srcId="{C4CBF9F9-AF2E-8741-922E-CA1D573B5E5E}" destId="{E03DD303-84D3-984A-8ABD-E19C8CEEFBDF}" srcOrd="2" destOrd="0" presId="urn:microsoft.com/office/officeart/2005/8/layout/hierarchy3"/>
    <dgm:cxn modelId="{B7576561-FB10-AB48-A7C1-852A87916A2F}" type="presParOf" srcId="{C4CBF9F9-AF2E-8741-922E-CA1D573B5E5E}" destId="{1EA614A5-31F8-2F4D-A4F7-A937F20C5483}" srcOrd="3" destOrd="0" presId="urn:microsoft.com/office/officeart/2005/8/layout/hierarchy3"/>
    <dgm:cxn modelId="{A9137F73-C129-9F47-86DE-2436863955F4}" type="presParOf" srcId="{C4CBF9F9-AF2E-8741-922E-CA1D573B5E5E}" destId="{0D347285-8F94-8A43-833A-7F606C4DBDC5}" srcOrd="4" destOrd="0" presId="urn:microsoft.com/office/officeart/2005/8/layout/hierarchy3"/>
    <dgm:cxn modelId="{F9F5122E-7519-0647-AD41-24EA886DB953}" type="presParOf" srcId="{C4CBF9F9-AF2E-8741-922E-CA1D573B5E5E}" destId="{74A85C6B-3E37-E740-AD59-010FF0B9F155}" srcOrd="5" destOrd="0" presId="urn:microsoft.com/office/officeart/2005/8/layout/hierarchy3"/>
    <dgm:cxn modelId="{0A7416CB-03EC-DF49-9B3A-5F151349031E}" type="presParOf" srcId="{14074C8B-73F3-1F4D-94F5-5737BDA8236F}" destId="{27F2BC51-5AEA-6F4F-BD08-0A706BD930BD}" srcOrd="2" destOrd="0" presId="urn:microsoft.com/office/officeart/2005/8/layout/hierarchy3"/>
    <dgm:cxn modelId="{4B7713C7-6FDF-D340-9575-CA78BDE389B3}" type="presParOf" srcId="{27F2BC51-5AEA-6F4F-BD08-0A706BD930BD}" destId="{3E57A676-3175-9E48-AF20-50FA45BB3096}" srcOrd="0" destOrd="0" presId="urn:microsoft.com/office/officeart/2005/8/layout/hierarchy3"/>
    <dgm:cxn modelId="{B67AB2F9-E4FD-144A-B654-53EBF878CC6B}" type="presParOf" srcId="{3E57A676-3175-9E48-AF20-50FA45BB3096}" destId="{561021F7-7248-3441-8300-A45B2AB633DE}" srcOrd="0" destOrd="0" presId="urn:microsoft.com/office/officeart/2005/8/layout/hierarchy3"/>
    <dgm:cxn modelId="{852A5EA7-07A0-684E-B7DA-A2803E5F05E9}" type="presParOf" srcId="{3E57A676-3175-9E48-AF20-50FA45BB3096}" destId="{789AE6A0-420C-1544-B01C-C0EBBD1BACD7}" srcOrd="1" destOrd="0" presId="urn:microsoft.com/office/officeart/2005/8/layout/hierarchy3"/>
    <dgm:cxn modelId="{F8DFDC7C-D947-7F45-BD6C-CBBCC7DEAB7C}" type="presParOf" srcId="{27F2BC51-5AEA-6F4F-BD08-0A706BD930BD}" destId="{8BC07795-01FF-4549-B106-A87335D2892E}" srcOrd="1" destOrd="0" presId="urn:microsoft.com/office/officeart/2005/8/layout/hierarchy3"/>
    <dgm:cxn modelId="{4FB2B467-31A3-5C40-8159-0E82DC28AB8E}" type="presParOf" srcId="{8BC07795-01FF-4549-B106-A87335D2892E}" destId="{F1D485BB-5B38-C74E-80C0-60DCCD3DF874}" srcOrd="0" destOrd="0" presId="urn:microsoft.com/office/officeart/2005/8/layout/hierarchy3"/>
    <dgm:cxn modelId="{0589587A-96FB-874A-BE3B-EC4D0C774AD5}" type="presParOf" srcId="{8BC07795-01FF-4549-B106-A87335D2892E}" destId="{B6A54FBB-BC61-9841-9305-8198EF39B637}" srcOrd="1" destOrd="0" presId="urn:microsoft.com/office/officeart/2005/8/layout/hierarchy3"/>
    <dgm:cxn modelId="{4E446602-9DC5-B141-9700-87E1A9FE1EB7}" type="presParOf" srcId="{8BC07795-01FF-4549-B106-A87335D2892E}" destId="{DF347E03-C967-4243-8E09-193770090DA4}" srcOrd="2" destOrd="0" presId="urn:microsoft.com/office/officeart/2005/8/layout/hierarchy3"/>
    <dgm:cxn modelId="{8D1D5D4E-0C89-8142-9D51-9254F33D7F9E}" type="presParOf" srcId="{8BC07795-01FF-4549-B106-A87335D2892E}" destId="{75AF75A8-AA3A-7640-B9E5-A5377B52C717}" srcOrd="3" destOrd="0" presId="urn:microsoft.com/office/officeart/2005/8/layout/hierarchy3"/>
    <dgm:cxn modelId="{56E1F15A-E8DD-6F47-B6D5-4F1777DFCAA0}" type="presParOf" srcId="{14074C8B-73F3-1F4D-94F5-5737BDA8236F}" destId="{F47274C0-0343-5A4E-B1AE-E69E555DE945}" srcOrd="3" destOrd="0" presId="urn:microsoft.com/office/officeart/2005/8/layout/hierarchy3"/>
    <dgm:cxn modelId="{3F6F5376-1488-6A49-B3BE-DE2F1FA801D3}" type="presParOf" srcId="{F47274C0-0343-5A4E-B1AE-E69E555DE945}" destId="{E5C04DD3-612B-A84B-A3CF-DDCBB669416D}" srcOrd="0" destOrd="0" presId="urn:microsoft.com/office/officeart/2005/8/layout/hierarchy3"/>
    <dgm:cxn modelId="{594F4F1D-D511-0740-85B7-F0734A77A26E}" type="presParOf" srcId="{E5C04DD3-612B-A84B-A3CF-DDCBB669416D}" destId="{DB93D556-2103-144E-B98A-7E7A1DF1DF37}" srcOrd="0" destOrd="0" presId="urn:microsoft.com/office/officeart/2005/8/layout/hierarchy3"/>
    <dgm:cxn modelId="{A3A32BD7-E285-E04F-8645-AAA2B3FFEAC9}" type="presParOf" srcId="{E5C04DD3-612B-A84B-A3CF-DDCBB669416D}" destId="{C72743BB-A367-E84E-80D2-554030358297}" srcOrd="1" destOrd="0" presId="urn:microsoft.com/office/officeart/2005/8/layout/hierarchy3"/>
    <dgm:cxn modelId="{C6868126-85A3-124D-95EA-8E00289F9737}" type="presParOf" srcId="{F47274C0-0343-5A4E-B1AE-E69E555DE945}" destId="{DB4CFC2D-FFB4-FC47-9B9B-FC432FCAAF69}" srcOrd="1" destOrd="0" presId="urn:microsoft.com/office/officeart/2005/8/layout/hierarchy3"/>
    <dgm:cxn modelId="{112DB4BF-301D-C749-A8C8-6442510F331E}" type="presParOf" srcId="{DB4CFC2D-FFB4-FC47-9B9B-FC432FCAAF69}" destId="{838AA701-0261-1E4E-812D-0D94986F1271}" srcOrd="0" destOrd="0" presId="urn:microsoft.com/office/officeart/2005/8/layout/hierarchy3"/>
    <dgm:cxn modelId="{0B3DEFE5-B372-3E4E-AAF6-82661A9D9CBE}" type="presParOf" srcId="{DB4CFC2D-FFB4-FC47-9B9B-FC432FCAAF69}" destId="{E1E98EB2-B5C9-A94A-928F-8AA56003703A}" srcOrd="1" destOrd="0" presId="urn:microsoft.com/office/officeart/2005/8/layout/hierarchy3"/>
    <dgm:cxn modelId="{9DED59FD-2013-AB4F-B286-C0B287AD5A8A}" type="presParOf" srcId="{DB4CFC2D-FFB4-FC47-9B9B-FC432FCAAF69}" destId="{21FAB35B-4F20-5447-BC3B-75451A241F3E}" srcOrd="2" destOrd="0" presId="urn:microsoft.com/office/officeart/2005/8/layout/hierarchy3"/>
    <dgm:cxn modelId="{DC8EF992-E9C1-5849-A1D2-F1303A31887B}" type="presParOf" srcId="{DB4CFC2D-FFB4-FC47-9B9B-FC432FCAAF69}" destId="{E02323C7-3665-DC49-9401-DD2324849F5B}" srcOrd="3" destOrd="0" presId="urn:microsoft.com/office/officeart/2005/8/layout/hierarchy3"/>
    <dgm:cxn modelId="{828E7DF8-32D6-5C41-B4F6-0C7C48AF0578}" type="presParOf" srcId="{14074C8B-73F3-1F4D-94F5-5737BDA8236F}" destId="{79C69E2D-78E3-0B4C-83AC-3F15BB819669}" srcOrd="4" destOrd="0" presId="urn:microsoft.com/office/officeart/2005/8/layout/hierarchy3"/>
    <dgm:cxn modelId="{64CE9313-047F-6747-BD02-2FF2B58E4E07}" type="presParOf" srcId="{79C69E2D-78E3-0B4C-83AC-3F15BB819669}" destId="{EE2E2D8C-C384-A047-BABA-BCC000015C22}" srcOrd="0" destOrd="0" presId="urn:microsoft.com/office/officeart/2005/8/layout/hierarchy3"/>
    <dgm:cxn modelId="{7835AD3F-06B4-8D48-B7BD-B16197CC4BCD}" type="presParOf" srcId="{EE2E2D8C-C384-A047-BABA-BCC000015C22}" destId="{F9A5C3B6-1621-FF41-90C2-626AD3062291}" srcOrd="0" destOrd="0" presId="urn:microsoft.com/office/officeart/2005/8/layout/hierarchy3"/>
    <dgm:cxn modelId="{B9B704EF-F168-B444-82C1-A45C1D5A1473}" type="presParOf" srcId="{EE2E2D8C-C384-A047-BABA-BCC000015C22}" destId="{270EEB75-B93D-AB4B-BD71-94E494B00FED}" srcOrd="1" destOrd="0" presId="urn:microsoft.com/office/officeart/2005/8/layout/hierarchy3"/>
    <dgm:cxn modelId="{87926E90-7F6F-774B-8267-39898F2DAE5D}" type="presParOf" srcId="{79C69E2D-78E3-0B4C-83AC-3F15BB819669}" destId="{DEBF7AC0-AB8C-9640-8BD5-3C4331FF7555}" srcOrd="1" destOrd="0" presId="urn:microsoft.com/office/officeart/2005/8/layout/hierarchy3"/>
    <dgm:cxn modelId="{AED10974-A7A1-B84C-9544-AE614A148001}" type="presParOf" srcId="{DEBF7AC0-AB8C-9640-8BD5-3C4331FF7555}" destId="{5311584E-86D9-CB44-8977-244EA16A5A5C}" srcOrd="0" destOrd="0" presId="urn:microsoft.com/office/officeart/2005/8/layout/hierarchy3"/>
    <dgm:cxn modelId="{B6D43F04-9FA7-B943-BF6B-1CBCA5C5579D}" type="presParOf" srcId="{DEBF7AC0-AB8C-9640-8BD5-3C4331FF7555}" destId="{008665DA-16BC-F84B-8B92-5DC6DB4CC8AF}" srcOrd="1" destOrd="0" presId="urn:microsoft.com/office/officeart/2005/8/layout/hierarchy3"/>
    <dgm:cxn modelId="{361E9A18-7DF8-924B-816B-04FE4653C535}" type="presParOf" srcId="{DEBF7AC0-AB8C-9640-8BD5-3C4331FF7555}" destId="{FC2A5B74-718C-5B46-8FD3-9368599A5C25}" srcOrd="2" destOrd="0" presId="urn:microsoft.com/office/officeart/2005/8/layout/hierarchy3"/>
    <dgm:cxn modelId="{036F097B-53E6-C54C-81D8-7EE9C98D0482}" type="presParOf" srcId="{DEBF7AC0-AB8C-9640-8BD5-3C4331FF7555}" destId="{4A9A5FD2-A862-5A40-9038-041D85FCC394}" srcOrd="3" destOrd="0" presId="urn:microsoft.com/office/officeart/2005/8/layout/hierarchy3"/>
    <dgm:cxn modelId="{16C06493-29A0-B249-A5AD-BA70447D7F86}" type="presParOf" srcId="{14074C8B-73F3-1F4D-94F5-5737BDA8236F}" destId="{FC0BE3AA-21E5-5748-AEAE-488B0AD92524}" srcOrd="5" destOrd="0" presId="urn:microsoft.com/office/officeart/2005/8/layout/hierarchy3"/>
    <dgm:cxn modelId="{D1A90C66-1841-0548-B504-8488BC689B47}" type="presParOf" srcId="{FC0BE3AA-21E5-5748-AEAE-488B0AD92524}" destId="{E9C3B8C4-5F28-D545-B0F0-64573257C859}" srcOrd="0" destOrd="0" presId="urn:microsoft.com/office/officeart/2005/8/layout/hierarchy3"/>
    <dgm:cxn modelId="{7CD420D8-2FB6-114F-A416-3D9599EBE94C}" type="presParOf" srcId="{E9C3B8C4-5F28-D545-B0F0-64573257C859}" destId="{A87842C4-CA25-3F4F-A010-B9CDD47D3194}" srcOrd="0" destOrd="0" presId="urn:microsoft.com/office/officeart/2005/8/layout/hierarchy3"/>
    <dgm:cxn modelId="{08A76817-91F1-6C4F-8168-AB2FB6CAF556}" type="presParOf" srcId="{E9C3B8C4-5F28-D545-B0F0-64573257C859}" destId="{15427207-8F3B-1742-ACB1-3E5D51DD843D}" srcOrd="1" destOrd="0" presId="urn:microsoft.com/office/officeart/2005/8/layout/hierarchy3"/>
    <dgm:cxn modelId="{B55A8BD0-24C2-824C-99FD-5C617352621C}" type="presParOf" srcId="{FC0BE3AA-21E5-5748-AEAE-488B0AD92524}" destId="{9B179219-FA67-CB40-8AB0-6271ADBCEFC7}" srcOrd="1" destOrd="0" presId="urn:microsoft.com/office/officeart/2005/8/layout/hierarchy3"/>
    <dgm:cxn modelId="{D8A4B5E2-872E-254C-97B1-6D8EE09408B6}" type="presParOf" srcId="{9B179219-FA67-CB40-8AB0-6271ADBCEFC7}" destId="{EA60B034-76B4-DC4C-9F3A-D25123237550}" srcOrd="0" destOrd="0" presId="urn:microsoft.com/office/officeart/2005/8/layout/hierarchy3"/>
    <dgm:cxn modelId="{5D0CA425-C444-AE49-AAA6-C46048D06408}" type="presParOf" srcId="{9B179219-FA67-CB40-8AB0-6271ADBCEFC7}" destId="{6E4AEAEC-F81C-8E44-AEA8-4405B8A74B61}" srcOrd="1" destOrd="0" presId="urn:microsoft.com/office/officeart/2005/8/layout/hierarchy3"/>
    <dgm:cxn modelId="{5675E2FC-A2A6-8B40-908A-A35850AD9625}" type="presParOf" srcId="{9B179219-FA67-CB40-8AB0-6271ADBCEFC7}" destId="{94914996-1A78-C74F-8D4E-E7063CBAAEE9}" srcOrd="2" destOrd="0" presId="urn:microsoft.com/office/officeart/2005/8/layout/hierarchy3"/>
    <dgm:cxn modelId="{04CCF2CF-2E10-484C-9E25-C127C3CEA08E}" type="presParOf" srcId="{9B179219-FA67-CB40-8AB0-6271ADBCEFC7}" destId="{9DCBE74F-8684-6D49-8B84-CA6C18E4AEF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0B176C2-1699-344A-9CD9-A7EB8B4AD215}"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05D73E0A-3C5B-5543-84D1-8DC5290C78F1}">
      <dgm:prSet phldrT="[Text]" custT="1"/>
      <dgm:spPr/>
      <dgm:t>
        <a:bodyPr/>
        <a:lstStyle/>
        <a:p>
          <a:r>
            <a:rPr lang="en-US" sz="1400" dirty="0" smtClean="0"/>
            <a:t>Virtualization</a:t>
          </a:r>
          <a:endParaRPr lang="en-US" sz="1400" dirty="0"/>
        </a:p>
      </dgm:t>
    </dgm:pt>
    <dgm:pt modelId="{A69462D5-4685-0E46-B051-21B05605F95B}" type="parTrans" cxnId="{A8D07309-A9F0-744F-8F7D-292BEA5F4BB5}">
      <dgm:prSet/>
      <dgm:spPr/>
      <dgm:t>
        <a:bodyPr/>
        <a:lstStyle/>
        <a:p>
          <a:endParaRPr lang="en-US" sz="3200"/>
        </a:p>
      </dgm:t>
    </dgm:pt>
    <dgm:pt modelId="{6476163E-6421-744D-B5CC-212CDA7950D9}" type="sibTrans" cxnId="{A8D07309-A9F0-744F-8F7D-292BEA5F4BB5}">
      <dgm:prSet/>
      <dgm:spPr/>
      <dgm:t>
        <a:bodyPr/>
        <a:lstStyle/>
        <a:p>
          <a:endParaRPr lang="en-US" sz="3200"/>
        </a:p>
      </dgm:t>
    </dgm:pt>
    <dgm:pt modelId="{474BAF5E-4DC8-9946-A1A0-F5B26AD23F3B}">
      <dgm:prSet phldrT="[Text]" custT="1"/>
      <dgm:spPr/>
      <dgm:t>
        <a:bodyPr/>
        <a:lstStyle/>
        <a:p>
          <a:r>
            <a:rPr lang="en-US" sz="1050" dirty="0" smtClean="0"/>
            <a:t>Cloud-Init as a configuration manager (config new VM instance, add users, etc.)</a:t>
          </a:r>
          <a:endParaRPr lang="en-US" sz="1050" dirty="0"/>
        </a:p>
      </dgm:t>
    </dgm:pt>
    <dgm:pt modelId="{BA7F243F-D5F1-854F-B03C-E2CACA18DB88}" type="parTrans" cxnId="{0D5B578B-96B5-4D4E-9300-6D3BD2C3A42B}">
      <dgm:prSet/>
      <dgm:spPr/>
      <dgm:t>
        <a:bodyPr/>
        <a:lstStyle/>
        <a:p>
          <a:endParaRPr lang="en-US" sz="3200"/>
        </a:p>
      </dgm:t>
    </dgm:pt>
    <dgm:pt modelId="{8C696DB5-2440-CF40-AD15-9A39CBF2A3CB}" type="sibTrans" cxnId="{0D5B578B-96B5-4D4E-9300-6D3BD2C3A42B}">
      <dgm:prSet/>
      <dgm:spPr/>
      <dgm:t>
        <a:bodyPr/>
        <a:lstStyle/>
        <a:p>
          <a:endParaRPr lang="en-US" sz="3200"/>
        </a:p>
      </dgm:t>
    </dgm:pt>
    <dgm:pt modelId="{A5BFF9EB-1B4F-4041-AC82-1EE3683679CA}">
      <dgm:prSet phldrT="[Text]" custT="1"/>
      <dgm:spPr/>
      <dgm:t>
        <a:bodyPr/>
        <a:lstStyle/>
        <a:p>
          <a:r>
            <a:rPr lang="en-US" sz="1050" dirty="0" smtClean="0"/>
            <a:t>Monitor CPU and disk allocations when using nested hypervisors</a:t>
          </a:r>
          <a:endParaRPr lang="en-US" sz="1050" dirty="0"/>
        </a:p>
      </dgm:t>
    </dgm:pt>
    <dgm:pt modelId="{75C29070-822B-174F-A07F-468935A806F7}" type="parTrans" cxnId="{BCEDA5FB-9105-E34C-8707-F9F823EA0E3E}">
      <dgm:prSet/>
      <dgm:spPr/>
      <dgm:t>
        <a:bodyPr/>
        <a:lstStyle/>
        <a:p>
          <a:endParaRPr lang="en-US" sz="3200"/>
        </a:p>
      </dgm:t>
    </dgm:pt>
    <dgm:pt modelId="{B46D2665-1478-A840-9E11-2578A46F1CD4}" type="sibTrans" cxnId="{BCEDA5FB-9105-E34C-8707-F9F823EA0E3E}">
      <dgm:prSet/>
      <dgm:spPr/>
      <dgm:t>
        <a:bodyPr/>
        <a:lstStyle/>
        <a:p>
          <a:endParaRPr lang="en-US" sz="3200"/>
        </a:p>
      </dgm:t>
    </dgm:pt>
    <dgm:pt modelId="{96CDF1AC-8881-1045-80EE-098B78531773}">
      <dgm:prSet phldrT="[Text]" custT="1"/>
      <dgm:spPr/>
      <dgm:t>
        <a:bodyPr/>
        <a:lstStyle/>
        <a:p>
          <a:r>
            <a:rPr lang="en-US" sz="1400" dirty="0" smtClean="0"/>
            <a:t>Containers</a:t>
          </a:r>
          <a:endParaRPr lang="en-US" sz="1400" dirty="0"/>
        </a:p>
      </dgm:t>
    </dgm:pt>
    <dgm:pt modelId="{E824BD77-F168-CC47-B7F4-CD8E26FF54BC}" type="parTrans" cxnId="{29CC0CC9-1383-614A-83C2-9682F04DD48C}">
      <dgm:prSet/>
      <dgm:spPr/>
      <dgm:t>
        <a:bodyPr/>
        <a:lstStyle/>
        <a:p>
          <a:endParaRPr lang="en-US" sz="3200"/>
        </a:p>
      </dgm:t>
    </dgm:pt>
    <dgm:pt modelId="{E746456D-8DEA-FD40-89D5-F1EF0A0EABB7}" type="sibTrans" cxnId="{29CC0CC9-1383-614A-83C2-9682F04DD48C}">
      <dgm:prSet/>
      <dgm:spPr/>
      <dgm:t>
        <a:bodyPr/>
        <a:lstStyle/>
        <a:p>
          <a:endParaRPr lang="en-US" sz="3200"/>
        </a:p>
      </dgm:t>
    </dgm:pt>
    <dgm:pt modelId="{5E2C1982-F447-6C4A-9903-B353FC7E1D9D}">
      <dgm:prSet phldrT="[Text]" custT="1"/>
      <dgm:spPr/>
      <dgm:t>
        <a:bodyPr/>
        <a:lstStyle/>
        <a:p>
          <a:r>
            <a:rPr lang="en-US" sz="1050" dirty="0" smtClean="0"/>
            <a:t>Docker containers are easy to deploy, have good version control mechanism and minimize execution overhead</a:t>
          </a:r>
          <a:endParaRPr lang="en-US" sz="1050" dirty="0"/>
        </a:p>
      </dgm:t>
    </dgm:pt>
    <dgm:pt modelId="{85109759-DA8A-CA42-968B-38F3422FD6EA}" type="parTrans" cxnId="{B6B2971F-5606-9745-AD1A-02481944F47E}">
      <dgm:prSet/>
      <dgm:spPr/>
      <dgm:t>
        <a:bodyPr/>
        <a:lstStyle/>
        <a:p>
          <a:endParaRPr lang="en-US" sz="3200"/>
        </a:p>
      </dgm:t>
    </dgm:pt>
    <dgm:pt modelId="{7E27C82D-D16E-FF45-8F6D-1DF7BA0FE4F9}" type="sibTrans" cxnId="{B6B2971F-5606-9745-AD1A-02481944F47E}">
      <dgm:prSet/>
      <dgm:spPr/>
      <dgm:t>
        <a:bodyPr/>
        <a:lstStyle/>
        <a:p>
          <a:endParaRPr lang="en-US" sz="3200"/>
        </a:p>
      </dgm:t>
    </dgm:pt>
    <dgm:pt modelId="{CE4DAF29-BBB8-2248-8D92-224B6CC9A82D}">
      <dgm:prSet phldrT="[Text]" custT="1"/>
      <dgm:spPr/>
      <dgm:t>
        <a:bodyPr/>
        <a:lstStyle/>
        <a:p>
          <a:r>
            <a:rPr lang="en-US" sz="1050" dirty="0" smtClean="0"/>
            <a:t>Unfortunately no Windows equivalent due to lack of GUI support  </a:t>
          </a:r>
          <a:endParaRPr lang="en-US" sz="1050" dirty="0"/>
        </a:p>
      </dgm:t>
    </dgm:pt>
    <dgm:pt modelId="{CECA42FB-9A3A-2E4E-A072-8DA90183E63D}" type="parTrans" cxnId="{F8481827-0033-A64F-AA70-3A55B48710E3}">
      <dgm:prSet/>
      <dgm:spPr/>
      <dgm:t>
        <a:bodyPr/>
        <a:lstStyle/>
        <a:p>
          <a:endParaRPr lang="en-US" sz="3200"/>
        </a:p>
      </dgm:t>
    </dgm:pt>
    <dgm:pt modelId="{0652D599-391E-F44F-B2B5-7FD5ECABE957}" type="sibTrans" cxnId="{F8481827-0033-A64F-AA70-3A55B48710E3}">
      <dgm:prSet/>
      <dgm:spPr/>
      <dgm:t>
        <a:bodyPr/>
        <a:lstStyle/>
        <a:p>
          <a:endParaRPr lang="en-US" sz="3200"/>
        </a:p>
      </dgm:t>
    </dgm:pt>
    <dgm:pt modelId="{CDD3042F-9FE7-6443-846A-83FE965CA12C}">
      <dgm:prSet custT="1"/>
      <dgm:spPr/>
      <dgm:t>
        <a:bodyPr/>
        <a:lstStyle/>
        <a:p>
          <a:r>
            <a:rPr lang="en-US" sz="1400" dirty="0" smtClean="0"/>
            <a:t>Remote Access</a:t>
          </a:r>
          <a:endParaRPr lang="en-US" sz="1400" dirty="0"/>
        </a:p>
      </dgm:t>
    </dgm:pt>
    <dgm:pt modelId="{800E7F1F-8463-124E-9C8E-5FFA90D6EC03}" type="parTrans" cxnId="{F3A265F3-CED0-694E-89A1-9FE0DD5BFFAB}">
      <dgm:prSet/>
      <dgm:spPr/>
      <dgm:t>
        <a:bodyPr/>
        <a:lstStyle/>
        <a:p>
          <a:endParaRPr lang="en-US" sz="3200"/>
        </a:p>
      </dgm:t>
    </dgm:pt>
    <dgm:pt modelId="{47C66DDE-1057-5247-A573-A681FDEDCCA0}" type="sibTrans" cxnId="{F3A265F3-CED0-694E-89A1-9FE0DD5BFFAB}">
      <dgm:prSet/>
      <dgm:spPr/>
      <dgm:t>
        <a:bodyPr/>
        <a:lstStyle/>
        <a:p>
          <a:endParaRPr lang="en-US" sz="3200"/>
        </a:p>
      </dgm:t>
    </dgm:pt>
    <dgm:pt modelId="{B163F0A1-CCF0-9C44-9908-12D0AC655FD7}">
      <dgm:prSet phldrT="[Text]" custT="1"/>
      <dgm:spPr/>
      <dgm:t>
        <a:bodyPr/>
        <a:lstStyle/>
        <a:p>
          <a:r>
            <a:rPr lang="en-US" sz="1050" dirty="0" smtClean="0"/>
            <a:t>When displaying application interfaces container is SSH + application</a:t>
          </a:r>
          <a:endParaRPr lang="en-US" sz="1050" dirty="0"/>
        </a:p>
      </dgm:t>
    </dgm:pt>
    <dgm:pt modelId="{A6AB63EF-A596-0C46-BFF4-D8DD7755B353}" type="parTrans" cxnId="{07745663-AAB7-9646-AD12-CCF926AB18C5}">
      <dgm:prSet/>
      <dgm:spPr/>
      <dgm:t>
        <a:bodyPr/>
        <a:lstStyle/>
        <a:p>
          <a:endParaRPr lang="en-US" sz="3200"/>
        </a:p>
      </dgm:t>
    </dgm:pt>
    <dgm:pt modelId="{61674998-CD54-2C47-B5C2-6C51810F3818}" type="sibTrans" cxnId="{07745663-AAB7-9646-AD12-CCF926AB18C5}">
      <dgm:prSet/>
      <dgm:spPr/>
      <dgm:t>
        <a:bodyPr/>
        <a:lstStyle/>
        <a:p>
          <a:endParaRPr lang="en-US" sz="3200"/>
        </a:p>
      </dgm:t>
    </dgm:pt>
    <dgm:pt modelId="{A99588DE-4637-3D47-B028-76C3904414E3}">
      <dgm:prSet custT="1"/>
      <dgm:spPr/>
      <dgm:t>
        <a:bodyPr/>
        <a:lstStyle/>
        <a:p>
          <a:r>
            <a:rPr lang="en-US" sz="1050" dirty="0" smtClean="0"/>
            <a:t>XPRA is like screen for X11</a:t>
          </a:r>
          <a:endParaRPr lang="en-US" sz="1050" dirty="0"/>
        </a:p>
      </dgm:t>
    </dgm:pt>
    <dgm:pt modelId="{A03E398D-9171-AA48-A94B-480CEDA5B321}" type="parTrans" cxnId="{AFF2162E-1083-9A43-B851-702CEE9FAE1F}">
      <dgm:prSet/>
      <dgm:spPr/>
      <dgm:t>
        <a:bodyPr/>
        <a:lstStyle/>
        <a:p>
          <a:endParaRPr lang="en-US" sz="3200"/>
        </a:p>
      </dgm:t>
    </dgm:pt>
    <dgm:pt modelId="{17A88157-8110-7449-81EE-4CBB47D6F733}" type="sibTrans" cxnId="{AFF2162E-1083-9A43-B851-702CEE9FAE1F}">
      <dgm:prSet/>
      <dgm:spPr/>
      <dgm:t>
        <a:bodyPr/>
        <a:lstStyle/>
        <a:p>
          <a:endParaRPr lang="en-US" sz="3200"/>
        </a:p>
      </dgm:t>
    </dgm:pt>
    <dgm:pt modelId="{BF9E698E-AA38-934C-9361-499AD5ED07C2}">
      <dgm:prSet custT="1"/>
      <dgm:spPr/>
      <dgm:t>
        <a:bodyPr/>
        <a:lstStyle/>
        <a:p>
          <a:r>
            <a:rPr lang="en-US" sz="1050" dirty="0" smtClean="0"/>
            <a:t>Client for forwarding applications and desktop screens</a:t>
          </a:r>
          <a:endParaRPr lang="en-US" sz="1050" dirty="0"/>
        </a:p>
      </dgm:t>
    </dgm:pt>
    <dgm:pt modelId="{FBC8EB36-C4C8-8648-B3B7-483D6A840E87}" type="parTrans" cxnId="{34DD7D07-A28B-5045-B7F7-410246B134DC}">
      <dgm:prSet/>
      <dgm:spPr/>
      <dgm:t>
        <a:bodyPr/>
        <a:lstStyle/>
        <a:p>
          <a:endParaRPr lang="en-US" sz="3200"/>
        </a:p>
      </dgm:t>
    </dgm:pt>
    <dgm:pt modelId="{6A7EDF98-CC45-FB41-98D4-3A10DA518851}" type="sibTrans" cxnId="{34DD7D07-A28B-5045-B7F7-410246B134DC}">
      <dgm:prSet/>
      <dgm:spPr/>
      <dgm:t>
        <a:bodyPr/>
        <a:lstStyle/>
        <a:p>
          <a:endParaRPr lang="en-US" sz="3200"/>
        </a:p>
      </dgm:t>
    </dgm:pt>
    <dgm:pt modelId="{329A742A-1ABD-E04A-B9DB-C969E31DA518}">
      <dgm:prSet custT="1"/>
      <dgm:spPr/>
      <dgm:t>
        <a:bodyPr/>
        <a:lstStyle/>
        <a:p>
          <a:r>
            <a:rPr lang="en-US" sz="1400" dirty="0" smtClean="0"/>
            <a:t>Network Protections</a:t>
          </a:r>
          <a:endParaRPr lang="en-US" sz="1400" dirty="0"/>
        </a:p>
      </dgm:t>
    </dgm:pt>
    <dgm:pt modelId="{18BA1B0B-B0BE-8946-A8E9-30C823E50363}" type="parTrans" cxnId="{BCD36FB7-AE60-1145-9797-F4EC936AA1EB}">
      <dgm:prSet/>
      <dgm:spPr/>
      <dgm:t>
        <a:bodyPr/>
        <a:lstStyle/>
        <a:p>
          <a:endParaRPr lang="en-US" sz="3200"/>
        </a:p>
      </dgm:t>
    </dgm:pt>
    <dgm:pt modelId="{F23D7EF9-9EFF-B34E-96A7-70A1A2C5E594}" type="sibTrans" cxnId="{BCD36FB7-AE60-1145-9797-F4EC936AA1EB}">
      <dgm:prSet/>
      <dgm:spPr/>
      <dgm:t>
        <a:bodyPr/>
        <a:lstStyle/>
        <a:p>
          <a:endParaRPr lang="en-US" sz="3200"/>
        </a:p>
      </dgm:t>
    </dgm:pt>
    <dgm:pt modelId="{B7790C1D-C614-9142-A33C-929EE8745ABB}">
      <dgm:prSet custT="1"/>
      <dgm:spPr/>
      <dgm:t>
        <a:bodyPr/>
        <a:lstStyle/>
        <a:p>
          <a:r>
            <a:rPr lang="en-US" sz="1050" dirty="0" smtClean="0"/>
            <a:t>Linux Traffic Control (tc) Tools</a:t>
          </a:r>
          <a:endParaRPr lang="en-US" sz="1050" dirty="0"/>
        </a:p>
      </dgm:t>
    </dgm:pt>
    <dgm:pt modelId="{023E0155-FBD6-1542-ACD5-30728C56C85F}" type="parTrans" cxnId="{C5B3531A-EA7C-0749-9B48-9819E7D10456}">
      <dgm:prSet/>
      <dgm:spPr/>
      <dgm:t>
        <a:bodyPr/>
        <a:lstStyle/>
        <a:p>
          <a:endParaRPr lang="en-US" sz="3200"/>
        </a:p>
      </dgm:t>
    </dgm:pt>
    <dgm:pt modelId="{13320C8B-B32A-B84E-9099-B1B24F0C2662}" type="sibTrans" cxnId="{C5B3531A-EA7C-0749-9B48-9819E7D10456}">
      <dgm:prSet/>
      <dgm:spPr/>
      <dgm:t>
        <a:bodyPr/>
        <a:lstStyle/>
        <a:p>
          <a:endParaRPr lang="en-US" sz="3200"/>
        </a:p>
      </dgm:t>
    </dgm:pt>
    <dgm:pt modelId="{8F1A95E8-2B6F-D04B-B6F1-70C1847EA440}">
      <dgm:prSet custT="1"/>
      <dgm:spPr/>
      <dgm:t>
        <a:bodyPr/>
        <a:lstStyle/>
        <a:p>
          <a:r>
            <a:rPr lang="en-US" sz="1000" dirty="0" smtClean="0"/>
            <a:t> Enables network port mirroring </a:t>
          </a:r>
          <a:endParaRPr lang="en-US" sz="1000" dirty="0"/>
        </a:p>
      </dgm:t>
    </dgm:pt>
    <dgm:pt modelId="{071FDC27-B0AB-C240-B02B-F060D9D53742}" type="parTrans" cxnId="{9E6B3A17-11D1-464D-93D7-8AE969A97025}">
      <dgm:prSet/>
      <dgm:spPr/>
      <dgm:t>
        <a:bodyPr/>
        <a:lstStyle/>
        <a:p>
          <a:endParaRPr lang="en-US" sz="3200"/>
        </a:p>
      </dgm:t>
    </dgm:pt>
    <dgm:pt modelId="{795F8E6D-5D41-5243-9F60-2DCC04C73582}" type="sibTrans" cxnId="{9E6B3A17-11D1-464D-93D7-8AE969A97025}">
      <dgm:prSet/>
      <dgm:spPr/>
      <dgm:t>
        <a:bodyPr/>
        <a:lstStyle/>
        <a:p>
          <a:endParaRPr lang="en-US" sz="3200"/>
        </a:p>
      </dgm:t>
    </dgm:pt>
    <dgm:pt modelId="{1D747149-EDE6-2D4F-B825-99DC2573E813}">
      <dgm:prSet custT="1"/>
      <dgm:spPr/>
      <dgm:t>
        <a:bodyPr/>
        <a:lstStyle/>
        <a:p>
          <a:r>
            <a:rPr lang="en-US" sz="1000" dirty="0" smtClean="0"/>
            <a:t>Route packets with smaller footprint</a:t>
          </a:r>
          <a:endParaRPr lang="en-US" sz="1000" dirty="0"/>
        </a:p>
      </dgm:t>
    </dgm:pt>
    <dgm:pt modelId="{95B20DBD-028E-654A-A924-7AF471F674FF}" type="parTrans" cxnId="{E0C55438-9D7B-204C-9C46-3B3F9A8DFF27}">
      <dgm:prSet/>
      <dgm:spPr/>
      <dgm:t>
        <a:bodyPr/>
        <a:lstStyle/>
        <a:p>
          <a:endParaRPr lang="en-US" sz="3200"/>
        </a:p>
      </dgm:t>
    </dgm:pt>
    <dgm:pt modelId="{EA85AFF6-1C4C-2047-96FA-EDF25C984149}" type="sibTrans" cxnId="{E0C55438-9D7B-204C-9C46-3B3F9A8DFF27}">
      <dgm:prSet/>
      <dgm:spPr/>
      <dgm:t>
        <a:bodyPr/>
        <a:lstStyle/>
        <a:p>
          <a:endParaRPr lang="en-US" sz="3200"/>
        </a:p>
      </dgm:t>
    </dgm:pt>
    <dgm:pt modelId="{52BB4C6B-BAD0-B04E-9F28-346960944700}">
      <dgm:prSet custT="1"/>
      <dgm:spPr/>
      <dgm:t>
        <a:bodyPr/>
        <a:lstStyle/>
        <a:p>
          <a:r>
            <a:rPr lang="en-US" sz="1400" dirty="0" smtClean="0"/>
            <a:t>Virtue Import/Export</a:t>
          </a:r>
          <a:endParaRPr lang="en-US" sz="1400" dirty="0"/>
        </a:p>
      </dgm:t>
    </dgm:pt>
    <dgm:pt modelId="{56CB9273-E1F8-AD48-95DE-202FD322FFFB}" type="parTrans" cxnId="{F31DB625-F092-504D-9290-44166E24BEDE}">
      <dgm:prSet/>
      <dgm:spPr/>
      <dgm:t>
        <a:bodyPr/>
        <a:lstStyle/>
        <a:p>
          <a:endParaRPr lang="en-US" sz="3200"/>
        </a:p>
      </dgm:t>
    </dgm:pt>
    <dgm:pt modelId="{6C825D4C-DB2A-7643-AEE5-C15CC2F0044A}" type="sibTrans" cxnId="{F31DB625-F092-504D-9290-44166E24BEDE}">
      <dgm:prSet/>
      <dgm:spPr/>
      <dgm:t>
        <a:bodyPr/>
        <a:lstStyle/>
        <a:p>
          <a:endParaRPr lang="en-US" sz="3200"/>
        </a:p>
      </dgm:t>
    </dgm:pt>
    <dgm:pt modelId="{E56D60FC-32B3-1945-BC69-9168A001E405}">
      <dgm:prSet custT="1"/>
      <dgm:spPr/>
      <dgm:t>
        <a:bodyPr/>
        <a:lstStyle/>
        <a:p>
          <a:r>
            <a:rPr lang="en-US" sz="1050" dirty="0" smtClean="0"/>
            <a:t>Need to define what is the boundary of a “Virtue” </a:t>
          </a:r>
          <a:endParaRPr lang="en-US" sz="1050" dirty="0"/>
        </a:p>
      </dgm:t>
    </dgm:pt>
    <dgm:pt modelId="{724FCA2A-8922-A248-A805-6336FB81C19C}" type="parTrans" cxnId="{A9DA9933-613E-7542-8F79-50142AF16ACA}">
      <dgm:prSet/>
      <dgm:spPr/>
      <dgm:t>
        <a:bodyPr/>
        <a:lstStyle/>
        <a:p>
          <a:endParaRPr lang="en-US" sz="3200"/>
        </a:p>
      </dgm:t>
    </dgm:pt>
    <dgm:pt modelId="{55ED0EF4-C089-C444-89B0-9E0195A95E70}" type="sibTrans" cxnId="{A9DA9933-613E-7542-8F79-50142AF16ACA}">
      <dgm:prSet/>
      <dgm:spPr/>
      <dgm:t>
        <a:bodyPr/>
        <a:lstStyle/>
        <a:p>
          <a:endParaRPr lang="en-US" sz="3200"/>
        </a:p>
      </dgm:t>
    </dgm:pt>
    <dgm:pt modelId="{18B605CB-94EC-3E41-9FC9-1D55EC57AF46}">
      <dgm:prSet custT="1"/>
      <dgm:spPr/>
      <dgm:t>
        <a:bodyPr/>
        <a:lstStyle/>
        <a:p>
          <a:r>
            <a:rPr lang="en-US" sz="1050" dirty="0" smtClean="0"/>
            <a:t>In our case we assume application is in place and only import/export role settings</a:t>
          </a:r>
          <a:endParaRPr lang="en-US" sz="1050" dirty="0"/>
        </a:p>
      </dgm:t>
    </dgm:pt>
    <dgm:pt modelId="{DCB677BF-7A69-0648-A8EC-594631BCFE2B}" type="parTrans" cxnId="{E510CEAB-F6E7-264C-B093-6A0547BFD010}">
      <dgm:prSet/>
      <dgm:spPr/>
      <dgm:t>
        <a:bodyPr/>
        <a:lstStyle/>
        <a:p>
          <a:endParaRPr lang="en-US" sz="3200"/>
        </a:p>
      </dgm:t>
    </dgm:pt>
    <dgm:pt modelId="{F9AF1A98-01E7-CC41-B76B-BB58CEBC7B38}" type="sibTrans" cxnId="{E510CEAB-F6E7-264C-B093-6A0547BFD010}">
      <dgm:prSet/>
      <dgm:spPr/>
      <dgm:t>
        <a:bodyPr/>
        <a:lstStyle/>
        <a:p>
          <a:endParaRPr lang="en-US" sz="3200"/>
        </a:p>
      </dgm:t>
    </dgm:pt>
    <dgm:pt modelId="{BE6B906A-7A3E-BB4E-BCB4-4CF950547820}">
      <dgm:prSet custT="1"/>
      <dgm:spPr/>
      <dgm:t>
        <a:bodyPr/>
        <a:lstStyle/>
        <a:p>
          <a:r>
            <a:rPr lang="en-US" sz="1600" dirty="0" smtClean="0"/>
            <a:t>Virtue Update</a:t>
          </a:r>
          <a:endParaRPr lang="en-US" sz="1600" dirty="0"/>
        </a:p>
      </dgm:t>
    </dgm:pt>
    <dgm:pt modelId="{07A24F5A-646B-2647-AD07-10332119276B}" type="sibTrans" cxnId="{70C6E3FB-21FE-0B44-BCF8-3A1EF4BF493D}">
      <dgm:prSet/>
      <dgm:spPr/>
      <dgm:t>
        <a:bodyPr/>
        <a:lstStyle/>
        <a:p>
          <a:endParaRPr lang="en-US" sz="3200"/>
        </a:p>
      </dgm:t>
    </dgm:pt>
    <dgm:pt modelId="{87394A49-DEF6-F642-B077-1BA41DC318BE}" type="parTrans" cxnId="{70C6E3FB-21FE-0B44-BCF8-3A1EF4BF493D}">
      <dgm:prSet/>
      <dgm:spPr/>
      <dgm:t>
        <a:bodyPr/>
        <a:lstStyle/>
        <a:p>
          <a:endParaRPr lang="en-US" sz="3200"/>
        </a:p>
      </dgm:t>
    </dgm:pt>
    <dgm:pt modelId="{A79444E5-39FB-514B-8F7F-2B50E775024A}">
      <dgm:prSet custT="1"/>
      <dgm:spPr/>
      <dgm:t>
        <a:bodyPr/>
        <a:lstStyle/>
        <a:p>
          <a:r>
            <a:rPr lang="en-US" sz="1050" dirty="0" smtClean="0"/>
            <a:t>Separate updates into application and infrastructure updates</a:t>
          </a:r>
          <a:endParaRPr lang="en-US" sz="1050" dirty="0"/>
        </a:p>
      </dgm:t>
    </dgm:pt>
    <dgm:pt modelId="{B907B022-4180-5343-A836-6DF38C18CE5C}" type="sibTrans" cxnId="{F9030DE1-EF2A-C94D-97D6-368AC7838C15}">
      <dgm:prSet/>
      <dgm:spPr/>
      <dgm:t>
        <a:bodyPr/>
        <a:lstStyle/>
        <a:p>
          <a:endParaRPr lang="en-US" sz="3200"/>
        </a:p>
      </dgm:t>
    </dgm:pt>
    <dgm:pt modelId="{ABEB8420-DFAB-4246-9C5B-7FB26DA89D60}" type="parTrans" cxnId="{F9030DE1-EF2A-C94D-97D6-368AC7838C15}">
      <dgm:prSet/>
      <dgm:spPr/>
      <dgm:t>
        <a:bodyPr/>
        <a:lstStyle/>
        <a:p>
          <a:endParaRPr lang="en-US" sz="3200"/>
        </a:p>
      </dgm:t>
    </dgm:pt>
    <dgm:pt modelId="{69C855E7-FB77-004D-B43D-B36715FAB805}">
      <dgm:prSet custT="1"/>
      <dgm:spPr/>
      <dgm:t>
        <a:bodyPr/>
        <a:lstStyle/>
        <a:p>
          <a:r>
            <a:rPr lang="en-US" sz="1050" dirty="0" smtClean="0"/>
            <a:t>All updates should be tracked either through checksum or versioning</a:t>
          </a:r>
          <a:endParaRPr lang="en-US" sz="1050" dirty="0"/>
        </a:p>
      </dgm:t>
    </dgm:pt>
    <dgm:pt modelId="{90E92344-1DBF-244C-9A1D-0186D1B56170}" type="sibTrans" cxnId="{EF548C64-7AEE-604C-A69D-95F57C0FFD3D}">
      <dgm:prSet/>
      <dgm:spPr/>
      <dgm:t>
        <a:bodyPr/>
        <a:lstStyle/>
        <a:p>
          <a:endParaRPr lang="en-US" sz="3200"/>
        </a:p>
      </dgm:t>
    </dgm:pt>
    <dgm:pt modelId="{4CEA0375-1A44-9844-8C6C-0758240BD2D4}" type="parTrans" cxnId="{EF548C64-7AEE-604C-A69D-95F57C0FFD3D}">
      <dgm:prSet/>
      <dgm:spPr/>
      <dgm:t>
        <a:bodyPr/>
        <a:lstStyle/>
        <a:p>
          <a:endParaRPr lang="en-US" sz="3200"/>
        </a:p>
      </dgm:t>
    </dgm:pt>
    <dgm:pt modelId="{75CD3FEB-64EF-4C4F-82C4-6A0DD7E294FD}">
      <dgm:prSet custT="1"/>
      <dgm:spPr/>
      <dgm:t>
        <a:bodyPr/>
        <a:lstStyle/>
        <a:p>
          <a:r>
            <a:rPr lang="en-US" sz="1050" dirty="0" smtClean="0"/>
            <a:t>Traffic Enforcement</a:t>
          </a:r>
          <a:endParaRPr lang="en-US" sz="1050" dirty="0"/>
        </a:p>
      </dgm:t>
    </dgm:pt>
    <dgm:pt modelId="{1701DD90-8ADE-744C-B68C-4DEE97830DA4}" type="parTrans" cxnId="{1F24DC1D-4747-A646-994F-E3CE9F206A7F}">
      <dgm:prSet/>
      <dgm:spPr/>
      <dgm:t>
        <a:bodyPr/>
        <a:lstStyle/>
        <a:p>
          <a:endParaRPr lang="en-US"/>
        </a:p>
      </dgm:t>
    </dgm:pt>
    <dgm:pt modelId="{AA1CCF49-08A2-9143-9BED-25AB15451AD8}" type="sibTrans" cxnId="{1F24DC1D-4747-A646-994F-E3CE9F206A7F}">
      <dgm:prSet/>
      <dgm:spPr/>
      <dgm:t>
        <a:bodyPr/>
        <a:lstStyle/>
        <a:p>
          <a:endParaRPr lang="en-US"/>
        </a:p>
      </dgm:t>
    </dgm:pt>
    <dgm:pt modelId="{14074C8B-73F3-1F4D-94F5-5737BDA8236F}" type="pres">
      <dgm:prSet presAssocID="{10B176C2-1699-344A-9CD9-A7EB8B4AD215}" presName="diagram" presStyleCnt="0">
        <dgm:presLayoutVars>
          <dgm:chPref val="1"/>
          <dgm:dir/>
          <dgm:animOne val="branch"/>
          <dgm:animLvl val="lvl"/>
          <dgm:resizeHandles/>
        </dgm:presLayoutVars>
      </dgm:prSet>
      <dgm:spPr/>
      <dgm:t>
        <a:bodyPr/>
        <a:lstStyle/>
        <a:p>
          <a:endParaRPr lang="en-US"/>
        </a:p>
      </dgm:t>
    </dgm:pt>
    <dgm:pt modelId="{4CAC5184-1DE8-8249-8EEB-FBDF2B720D11}" type="pres">
      <dgm:prSet presAssocID="{05D73E0A-3C5B-5543-84D1-8DC5290C78F1}" presName="root" presStyleCnt="0"/>
      <dgm:spPr/>
    </dgm:pt>
    <dgm:pt modelId="{9011B57C-551B-3047-9601-0D285110A324}" type="pres">
      <dgm:prSet presAssocID="{05D73E0A-3C5B-5543-84D1-8DC5290C78F1}" presName="rootComposite" presStyleCnt="0"/>
      <dgm:spPr/>
    </dgm:pt>
    <dgm:pt modelId="{EC87190C-668A-474A-8A60-AD7CB1E21C1E}" type="pres">
      <dgm:prSet presAssocID="{05D73E0A-3C5B-5543-84D1-8DC5290C78F1}" presName="rootText" presStyleLbl="node1" presStyleIdx="0" presStyleCnt="6"/>
      <dgm:spPr/>
      <dgm:t>
        <a:bodyPr/>
        <a:lstStyle/>
        <a:p>
          <a:endParaRPr lang="en-US"/>
        </a:p>
      </dgm:t>
    </dgm:pt>
    <dgm:pt modelId="{876C33CC-14C0-F743-9249-874EEAC99EE4}" type="pres">
      <dgm:prSet presAssocID="{05D73E0A-3C5B-5543-84D1-8DC5290C78F1}" presName="rootConnector" presStyleLbl="node1" presStyleIdx="0" presStyleCnt="6"/>
      <dgm:spPr/>
      <dgm:t>
        <a:bodyPr/>
        <a:lstStyle/>
        <a:p>
          <a:endParaRPr lang="en-US"/>
        </a:p>
      </dgm:t>
    </dgm:pt>
    <dgm:pt modelId="{F68CA737-87A6-1949-8306-922D560C5FA2}" type="pres">
      <dgm:prSet presAssocID="{05D73E0A-3C5B-5543-84D1-8DC5290C78F1}" presName="childShape" presStyleCnt="0"/>
      <dgm:spPr/>
    </dgm:pt>
    <dgm:pt modelId="{5C1FA287-3211-1549-9548-30D898BFD1EE}" type="pres">
      <dgm:prSet presAssocID="{BA7F243F-D5F1-854F-B03C-E2CACA18DB88}" presName="Name13" presStyleLbl="parChTrans1D2" presStyleIdx="0" presStyleCnt="13"/>
      <dgm:spPr/>
      <dgm:t>
        <a:bodyPr/>
        <a:lstStyle/>
        <a:p>
          <a:endParaRPr lang="en-US"/>
        </a:p>
      </dgm:t>
    </dgm:pt>
    <dgm:pt modelId="{2A9200EA-040E-E14D-A3F7-28C365697B7A}" type="pres">
      <dgm:prSet presAssocID="{474BAF5E-4DC8-9946-A1A0-F5B26AD23F3B}" presName="childText" presStyleLbl="bgAcc1" presStyleIdx="0" presStyleCnt="13" custScaleY="207693" custLinFactNeighborY="6483">
        <dgm:presLayoutVars>
          <dgm:bulletEnabled val="1"/>
        </dgm:presLayoutVars>
      </dgm:prSet>
      <dgm:spPr/>
      <dgm:t>
        <a:bodyPr/>
        <a:lstStyle/>
        <a:p>
          <a:endParaRPr lang="en-US"/>
        </a:p>
      </dgm:t>
    </dgm:pt>
    <dgm:pt modelId="{41E4DCB2-08E9-B64E-A5CD-C22DDEEAA442}" type="pres">
      <dgm:prSet presAssocID="{75C29070-822B-174F-A07F-468935A806F7}" presName="Name13" presStyleLbl="parChTrans1D2" presStyleIdx="1" presStyleCnt="13"/>
      <dgm:spPr/>
      <dgm:t>
        <a:bodyPr/>
        <a:lstStyle/>
        <a:p>
          <a:endParaRPr lang="en-US"/>
        </a:p>
      </dgm:t>
    </dgm:pt>
    <dgm:pt modelId="{50685425-582C-8745-AF37-8DEE72D8D13D}" type="pres">
      <dgm:prSet presAssocID="{A5BFF9EB-1B4F-4041-AC82-1EE3683679CA}" presName="childText" presStyleLbl="bgAcc1" presStyleIdx="1" presStyleCnt="13" custScaleY="207693" custLinFactNeighborY="6483">
        <dgm:presLayoutVars>
          <dgm:bulletEnabled val="1"/>
        </dgm:presLayoutVars>
      </dgm:prSet>
      <dgm:spPr/>
      <dgm:t>
        <a:bodyPr/>
        <a:lstStyle/>
        <a:p>
          <a:endParaRPr lang="en-US"/>
        </a:p>
      </dgm:t>
    </dgm:pt>
    <dgm:pt modelId="{4C306508-29A8-CF45-AFDC-11EF2DA04EB1}" type="pres">
      <dgm:prSet presAssocID="{96CDF1AC-8881-1045-80EE-098B78531773}" presName="root" presStyleCnt="0"/>
      <dgm:spPr/>
    </dgm:pt>
    <dgm:pt modelId="{9945294F-E896-FB47-B726-210FFCE688D1}" type="pres">
      <dgm:prSet presAssocID="{96CDF1AC-8881-1045-80EE-098B78531773}" presName="rootComposite" presStyleCnt="0"/>
      <dgm:spPr/>
    </dgm:pt>
    <dgm:pt modelId="{382B2A82-C219-564B-85BB-5033EA197044}" type="pres">
      <dgm:prSet presAssocID="{96CDF1AC-8881-1045-80EE-098B78531773}" presName="rootText" presStyleLbl="node1" presStyleIdx="1" presStyleCnt="6"/>
      <dgm:spPr/>
      <dgm:t>
        <a:bodyPr/>
        <a:lstStyle/>
        <a:p>
          <a:endParaRPr lang="en-US"/>
        </a:p>
      </dgm:t>
    </dgm:pt>
    <dgm:pt modelId="{C6B14C2A-6A24-594D-81FF-CE22CD1279B1}" type="pres">
      <dgm:prSet presAssocID="{96CDF1AC-8881-1045-80EE-098B78531773}" presName="rootConnector" presStyleLbl="node1" presStyleIdx="1" presStyleCnt="6"/>
      <dgm:spPr/>
      <dgm:t>
        <a:bodyPr/>
        <a:lstStyle/>
        <a:p>
          <a:endParaRPr lang="en-US"/>
        </a:p>
      </dgm:t>
    </dgm:pt>
    <dgm:pt modelId="{C4CBF9F9-AF2E-8741-922E-CA1D573B5E5E}" type="pres">
      <dgm:prSet presAssocID="{96CDF1AC-8881-1045-80EE-098B78531773}" presName="childShape" presStyleCnt="0"/>
      <dgm:spPr/>
    </dgm:pt>
    <dgm:pt modelId="{3791592C-1B74-C146-922E-047D47735B4B}" type="pres">
      <dgm:prSet presAssocID="{85109759-DA8A-CA42-968B-38F3422FD6EA}" presName="Name13" presStyleLbl="parChTrans1D2" presStyleIdx="2" presStyleCnt="13"/>
      <dgm:spPr/>
      <dgm:t>
        <a:bodyPr/>
        <a:lstStyle/>
        <a:p>
          <a:endParaRPr lang="en-US"/>
        </a:p>
      </dgm:t>
    </dgm:pt>
    <dgm:pt modelId="{96312163-46EE-844A-A846-A40F3C6A0358}" type="pres">
      <dgm:prSet presAssocID="{5E2C1982-F447-6C4A-9903-B353FC7E1D9D}" presName="childText" presStyleLbl="bgAcc1" presStyleIdx="2" presStyleCnt="13" custScaleY="243562" custLinFactNeighborY="6483">
        <dgm:presLayoutVars>
          <dgm:bulletEnabled val="1"/>
        </dgm:presLayoutVars>
      </dgm:prSet>
      <dgm:spPr/>
      <dgm:t>
        <a:bodyPr/>
        <a:lstStyle/>
        <a:p>
          <a:endParaRPr lang="en-US"/>
        </a:p>
      </dgm:t>
    </dgm:pt>
    <dgm:pt modelId="{E03DD303-84D3-984A-8ABD-E19C8CEEFBDF}" type="pres">
      <dgm:prSet presAssocID="{CECA42FB-9A3A-2E4E-A072-8DA90183E63D}" presName="Name13" presStyleLbl="parChTrans1D2" presStyleIdx="3" presStyleCnt="13"/>
      <dgm:spPr/>
      <dgm:t>
        <a:bodyPr/>
        <a:lstStyle/>
        <a:p>
          <a:endParaRPr lang="en-US"/>
        </a:p>
      </dgm:t>
    </dgm:pt>
    <dgm:pt modelId="{1EA614A5-31F8-2F4D-A4F7-A937F20C5483}" type="pres">
      <dgm:prSet presAssocID="{CE4DAF29-BBB8-2248-8D92-224B6CC9A82D}" presName="childText" presStyleLbl="bgAcc1" presStyleIdx="3" presStyleCnt="13" custScaleY="207693" custLinFactNeighborY="6483">
        <dgm:presLayoutVars>
          <dgm:bulletEnabled val="1"/>
        </dgm:presLayoutVars>
      </dgm:prSet>
      <dgm:spPr/>
      <dgm:t>
        <a:bodyPr/>
        <a:lstStyle/>
        <a:p>
          <a:endParaRPr lang="en-US"/>
        </a:p>
      </dgm:t>
    </dgm:pt>
    <dgm:pt modelId="{0D347285-8F94-8A43-833A-7F606C4DBDC5}" type="pres">
      <dgm:prSet presAssocID="{A6AB63EF-A596-0C46-BFF4-D8DD7755B353}" presName="Name13" presStyleLbl="parChTrans1D2" presStyleIdx="4" presStyleCnt="13"/>
      <dgm:spPr/>
      <dgm:t>
        <a:bodyPr/>
        <a:lstStyle/>
        <a:p>
          <a:endParaRPr lang="en-US"/>
        </a:p>
      </dgm:t>
    </dgm:pt>
    <dgm:pt modelId="{74A85C6B-3E37-E740-AD59-010FF0B9F155}" type="pres">
      <dgm:prSet presAssocID="{B163F0A1-CCF0-9C44-9908-12D0AC655FD7}" presName="childText" presStyleLbl="bgAcc1" presStyleIdx="4" presStyleCnt="13" custScaleY="207693" custLinFactNeighborY="6483">
        <dgm:presLayoutVars>
          <dgm:bulletEnabled val="1"/>
        </dgm:presLayoutVars>
      </dgm:prSet>
      <dgm:spPr/>
      <dgm:t>
        <a:bodyPr/>
        <a:lstStyle/>
        <a:p>
          <a:endParaRPr lang="en-US"/>
        </a:p>
      </dgm:t>
    </dgm:pt>
    <dgm:pt modelId="{27F2BC51-5AEA-6F4F-BD08-0A706BD930BD}" type="pres">
      <dgm:prSet presAssocID="{CDD3042F-9FE7-6443-846A-83FE965CA12C}" presName="root" presStyleCnt="0"/>
      <dgm:spPr/>
    </dgm:pt>
    <dgm:pt modelId="{3E57A676-3175-9E48-AF20-50FA45BB3096}" type="pres">
      <dgm:prSet presAssocID="{CDD3042F-9FE7-6443-846A-83FE965CA12C}" presName="rootComposite" presStyleCnt="0"/>
      <dgm:spPr/>
    </dgm:pt>
    <dgm:pt modelId="{561021F7-7248-3441-8300-A45B2AB633DE}" type="pres">
      <dgm:prSet presAssocID="{CDD3042F-9FE7-6443-846A-83FE965CA12C}" presName="rootText" presStyleLbl="node1" presStyleIdx="2" presStyleCnt="6"/>
      <dgm:spPr/>
      <dgm:t>
        <a:bodyPr/>
        <a:lstStyle/>
        <a:p>
          <a:endParaRPr lang="en-US"/>
        </a:p>
      </dgm:t>
    </dgm:pt>
    <dgm:pt modelId="{789AE6A0-420C-1544-B01C-C0EBBD1BACD7}" type="pres">
      <dgm:prSet presAssocID="{CDD3042F-9FE7-6443-846A-83FE965CA12C}" presName="rootConnector" presStyleLbl="node1" presStyleIdx="2" presStyleCnt="6"/>
      <dgm:spPr/>
      <dgm:t>
        <a:bodyPr/>
        <a:lstStyle/>
        <a:p>
          <a:endParaRPr lang="en-US"/>
        </a:p>
      </dgm:t>
    </dgm:pt>
    <dgm:pt modelId="{8BC07795-01FF-4549-B106-A87335D2892E}" type="pres">
      <dgm:prSet presAssocID="{CDD3042F-9FE7-6443-846A-83FE965CA12C}" presName="childShape" presStyleCnt="0"/>
      <dgm:spPr/>
    </dgm:pt>
    <dgm:pt modelId="{F1D485BB-5B38-C74E-80C0-60DCCD3DF874}" type="pres">
      <dgm:prSet presAssocID="{A03E398D-9171-AA48-A94B-480CEDA5B321}" presName="Name13" presStyleLbl="parChTrans1D2" presStyleIdx="5" presStyleCnt="13"/>
      <dgm:spPr/>
      <dgm:t>
        <a:bodyPr/>
        <a:lstStyle/>
        <a:p>
          <a:endParaRPr lang="en-US"/>
        </a:p>
      </dgm:t>
    </dgm:pt>
    <dgm:pt modelId="{B6A54FBB-BC61-9841-9305-8198EF39B637}" type="pres">
      <dgm:prSet presAssocID="{A99588DE-4637-3D47-B028-76C3904414E3}" presName="childText" presStyleLbl="bgAcc1" presStyleIdx="5" presStyleCnt="13" custScaleY="207693" custLinFactNeighborY="6483">
        <dgm:presLayoutVars>
          <dgm:bulletEnabled val="1"/>
        </dgm:presLayoutVars>
      </dgm:prSet>
      <dgm:spPr/>
      <dgm:t>
        <a:bodyPr/>
        <a:lstStyle/>
        <a:p>
          <a:endParaRPr lang="en-US"/>
        </a:p>
      </dgm:t>
    </dgm:pt>
    <dgm:pt modelId="{DF347E03-C967-4243-8E09-193770090DA4}" type="pres">
      <dgm:prSet presAssocID="{FBC8EB36-C4C8-8648-B3B7-483D6A840E87}" presName="Name13" presStyleLbl="parChTrans1D2" presStyleIdx="6" presStyleCnt="13"/>
      <dgm:spPr/>
      <dgm:t>
        <a:bodyPr/>
        <a:lstStyle/>
        <a:p>
          <a:endParaRPr lang="en-US"/>
        </a:p>
      </dgm:t>
    </dgm:pt>
    <dgm:pt modelId="{75AF75A8-AA3A-7640-B9E5-A5377B52C717}" type="pres">
      <dgm:prSet presAssocID="{BF9E698E-AA38-934C-9361-499AD5ED07C2}" presName="childText" presStyleLbl="bgAcc1" presStyleIdx="6" presStyleCnt="13" custScaleY="207693" custLinFactNeighborY="6483">
        <dgm:presLayoutVars>
          <dgm:bulletEnabled val="1"/>
        </dgm:presLayoutVars>
      </dgm:prSet>
      <dgm:spPr/>
      <dgm:t>
        <a:bodyPr/>
        <a:lstStyle/>
        <a:p>
          <a:endParaRPr lang="en-US"/>
        </a:p>
      </dgm:t>
    </dgm:pt>
    <dgm:pt modelId="{F47274C0-0343-5A4E-B1AE-E69E555DE945}" type="pres">
      <dgm:prSet presAssocID="{329A742A-1ABD-E04A-B9DB-C969E31DA518}" presName="root" presStyleCnt="0"/>
      <dgm:spPr/>
    </dgm:pt>
    <dgm:pt modelId="{E5C04DD3-612B-A84B-A3CF-DDCBB669416D}" type="pres">
      <dgm:prSet presAssocID="{329A742A-1ABD-E04A-B9DB-C969E31DA518}" presName="rootComposite" presStyleCnt="0"/>
      <dgm:spPr/>
    </dgm:pt>
    <dgm:pt modelId="{DB93D556-2103-144E-B98A-7E7A1DF1DF37}" type="pres">
      <dgm:prSet presAssocID="{329A742A-1ABD-E04A-B9DB-C969E31DA518}" presName="rootText" presStyleLbl="node1" presStyleIdx="3" presStyleCnt="6"/>
      <dgm:spPr/>
      <dgm:t>
        <a:bodyPr/>
        <a:lstStyle/>
        <a:p>
          <a:endParaRPr lang="en-US"/>
        </a:p>
      </dgm:t>
    </dgm:pt>
    <dgm:pt modelId="{C72743BB-A367-E84E-80D2-554030358297}" type="pres">
      <dgm:prSet presAssocID="{329A742A-1ABD-E04A-B9DB-C969E31DA518}" presName="rootConnector" presStyleLbl="node1" presStyleIdx="3" presStyleCnt="6"/>
      <dgm:spPr/>
      <dgm:t>
        <a:bodyPr/>
        <a:lstStyle/>
        <a:p>
          <a:endParaRPr lang="en-US"/>
        </a:p>
      </dgm:t>
    </dgm:pt>
    <dgm:pt modelId="{DB4CFC2D-FFB4-FC47-9B9B-FC432FCAAF69}" type="pres">
      <dgm:prSet presAssocID="{329A742A-1ABD-E04A-B9DB-C969E31DA518}" presName="childShape" presStyleCnt="0"/>
      <dgm:spPr/>
    </dgm:pt>
    <dgm:pt modelId="{838AA701-0261-1E4E-812D-0D94986F1271}" type="pres">
      <dgm:prSet presAssocID="{023E0155-FBD6-1542-ACD5-30728C56C85F}" presName="Name13" presStyleLbl="parChTrans1D2" presStyleIdx="7" presStyleCnt="13"/>
      <dgm:spPr/>
      <dgm:t>
        <a:bodyPr/>
        <a:lstStyle/>
        <a:p>
          <a:endParaRPr lang="en-US"/>
        </a:p>
      </dgm:t>
    </dgm:pt>
    <dgm:pt modelId="{E1E98EB2-B5C9-A94A-928F-8AA56003703A}" type="pres">
      <dgm:prSet presAssocID="{B7790C1D-C614-9142-A33C-929EE8745ABB}" presName="childText" presStyleLbl="bgAcc1" presStyleIdx="7" presStyleCnt="13" custScaleY="265965" custLinFactNeighborY="6483">
        <dgm:presLayoutVars>
          <dgm:bulletEnabled val="1"/>
        </dgm:presLayoutVars>
      </dgm:prSet>
      <dgm:spPr/>
      <dgm:t>
        <a:bodyPr/>
        <a:lstStyle/>
        <a:p>
          <a:endParaRPr lang="en-US"/>
        </a:p>
      </dgm:t>
    </dgm:pt>
    <dgm:pt modelId="{AF48E70F-3671-2347-BF41-C970C593EAAC}" type="pres">
      <dgm:prSet presAssocID="{1701DD90-8ADE-744C-B68C-4DEE97830DA4}" presName="Name13" presStyleLbl="parChTrans1D2" presStyleIdx="8" presStyleCnt="13"/>
      <dgm:spPr/>
      <dgm:t>
        <a:bodyPr/>
        <a:lstStyle/>
        <a:p>
          <a:endParaRPr lang="en-US"/>
        </a:p>
      </dgm:t>
    </dgm:pt>
    <dgm:pt modelId="{77DC51C5-78D0-634E-9091-2B3559E8A9F3}" type="pres">
      <dgm:prSet presAssocID="{75CD3FEB-64EF-4C4F-82C4-6A0DD7E294FD}" presName="childText" presStyleLbl="bgAcc1" presStyleIdx="8" presStyleCnt="13" custScaleY="148844" custLinFactNeighborY="6483">
        <dgm:presLayoutVars>
          <dgm:bulletEnabled val="1"/>
        </dgm:presLayoutVars>
      </dgm:prSet>
      <dgm:spPr/>
      <dgm:t>
        <a:bodyPr/>
        <a:lstStyle/>
        <a:p>
          <a:endParaRPr lang="en-US"/>
        </a:p>
      </dgm:t>
    </dgm:pt>
    <dgm:pt modelId="{79C69E2D-78E3-0B4C-83AC-3F15BB819669}" type="pres">
      <dgm:prSet presAssocID="{52BB4C6B-BAD0-B04E-9F28-346960944700}" presName="root" presStyleCnt="0"/>
      <dgm:spPr/>
    </dgm:pt>
    <dgm:pt modelId="{EE2E2D8C-C384-A047-BABA-BCC000015C22}" type="pres">
      <dgm:prSet presAssocID="{52BB4C6B-BAD0-B04E-9F28-346960944700}" presName="rootComposite" presStyleCnt="0"/>
      <dgm:spPr/>
    </dgm:pt>
    <dgm:pt modelId="{F9A5C3B6-1621-FF41-90C2-626AD3062291}" type="pres">
      <dgm:prSet presAssocID="{52BB4C6B-BAD0-B04E-9F28-346960944700}" presName="rootText" presStyleLbl="node1" presStyleIdx="4" presStyleCnt="6"/>
      <dgm:spPr/>
      <dgm:t>
        <a:bodyPr/>
        <a:lstStyle/>
        <a:p>
          <a:endParaRPr lang="en-US"/>
        </a:p>
      </dgm:t>
    </dgm:pt>
    <dgm:pt modelId="{270EEB75-B93D-AB4B-BD71-94E494B00FED}" type="pres">
      <dgm:prSet presAssocID="{52BB4C6B-BAD0-B04E-9F28-346960944700}" presName="rootConnector" presStyleLbl="node1" presStyleIdx="4" presStyleCnt="6"/>
      <dgm:spPr/>
      <dgm:t>
        <a:bodyPr/>
        <a:lstStyle/>
        <a:p>
          <a:endParaRPr lang="en-US"/>
        </a:p>
      </dgm:t>
    </dgm:pt>
    <dgm:pt modelId="{DEBF7AC0-AB8C-9640-8BD5-3C4331FF7555}" type="pres">
      <dgm:prSet presAssocID="{52BB4C6B-BAD0-B04E-9F28-346960944700}" presName="childShape" presStyleCnt="0"/>
      <dgm:spPr/>
    </dgm:pt>
    <dgm:pt modelId="{5311584E-86D9-CB44-8977-244EA16A5A5C}" type="pres">
      <dgm:prSet presAssocID="{724FCA2A-8922-A248-A805-6336FB81C19C}" presName="Name13" presStyleLbl="parChTrans1D2" presStyleIdx="9" presStyleCnt="13"/>
      <dgm:spPr/>
      <dgm:t>
        <a:bodyPr/>
        <a:lstStyle/>
        <a:p>
          <a:endParaRPr lang="en-US"/>
        </a:p>
      </dgm:t>
    </dgm:pt>
    <dgm:pt modelId="{008665DA-16BC-F84B-8B92-5DC6DB4CC8AF}" type="pres">
      <dgm:prSet presAssocID="{E56D60FC-32B3-1945-BC69-9168A001E405}" presName="childText" presStyleLbl="bgAcc1" presStyleIdx="9" presStyleCnt="13" custScaleY="207693" custLinFactNeighborY="6483">
        <dgm:presLayoutVars>
          <dgm:bulletEnabled val="1"/>
        </dgm:presLayoutVars>
      </dgm:prSet>
      <dgm:spPr/>
      <dgm:t>
        <a:bodyPr/>
        <a:lstStyle/>
        <a:p>
          <a:endParaRPr lang="en-US"/>
        </a:p>
      </dgm:t>
    </dgm:pt>
    <dgm:pt modelId="{FC2A5B74-718C-5B46-8FD3-9368599A5C25}" type="pres">
      <dgm:prSet presAssocID="{DCB677BF-7A69-0648-A8EC-594631BCFE2B}" presName="Name13" presStyleLbl="parChTrans1D2" presStyleIdx="10" presStyleCnt="13"/>
      <dgm:spPr/>
      <dgm:t>
        <a:bodyPr/>
        <a:lstStyle/>
        <a:p>
          <a:endParaRPr lang="en-US"/>
        </a:p>
      </dgm:t>
    </dgm:pt>
    <dgm:pt modelId="{4A9A5FD2-A862-5A40-9038-041D85FCC394}" type="pres">
      <dgm:prSet presAssocID="{18B605CB-94EC-3E41-9FC9-1D55EC57AF46}" presName="childText" presStyleLbl="bgAcc1" presStyleIdx="10" presStyleCnt="13" custScaleY="207693" custLinFactNeighborY="6483">
        <dgm:presLayoutVars>
          <dgm:bulletEnabled val="1"/>
        </dgm:presLayoutVars>
      </dgm:prSet>
      <dgm:spPr/>
      <dgm:t>
        <a:bodyPr/>
        <a:lstStyle/>
        <a:p>
          <a:endParaRPr lang="en-US"/>
        </a:p>
      </dgm:t>
    </dgm:pt>
    <dgm:pt modelId="{FC0BE3AA-21E5-5748-AEAE-488B0AD92524}" type="pres">
      <dgm:prSet presAssocID="{BE6B906A-7A3E-BB4E-BCB4-4CF950547820}" presName="root" presStyleCnt="0"/>
      <dgm:spPr/>
    </dgm:pt>
    <dgm:pt modelId="{E9C3B8C4-5F28-D545-B0F0-64573257C859}" type="pres">
      <dgm:prSet presAssocID="{BE6B906A-7A3E-BB4E-BCB4-4CF950547820}" presName="rootComposite" presStyleCnt="0"/>
      <dgm:spPr/>
    </dgm:pt>
    <dgm:pt modelId="{A87842C4-CA25-3F4F-A010-B9CDD47D3194}" type="pres">
      <dgm:prSet presAssocID="{BE6B906A-7A3E-BB4E-BCB4-4CF950547820}" presName="rootText" presStyleLbl="node1" presStyleIdx="5" presStyleCnt="6"/>
      <dgm:spPr/>
      <dgm:t>
        <a:bodyPr/>
        <a:lstStyle/>
        <a:p>
          <a:endParaRPr lang="en-US"/>
        </a:p>
      </dgm:t>
    </dgm:pt>
    <dgm:pt modelId="{15427207-8F3B-1742-ACB1-3E5D51DD843D}" type="pres">
      <dgm:prSet presAssocID="{BE6B906A-7A3E-BB4E-BCB4-4CF950547820}" presName="rootConnector" presStyleLbl="node1" presStyleIdx="5" presStyleCnt="6"/>
      <dgm:spPr/>
      <dgm:t>
        <a:bodyPr/>
        <a:lstStyle/>
        <a:p>
          <a:endParaRPr lang="en-US"/>
        </a:p>
      </dgm:t>
    </dgm:pt>
    <dgm:pt modelId="{9B179219-FA67-CB40-8AB0-6271ADBCEFC7}" type="pres">
      <dgm:prSet presAssocID="{BE6B906A-7A3E-BB4E-BCB4-4CF950547820}" presName="childShape" presStyleCnt="0"/>
      <dgm:spPr/>
    </dgm:pt>
    <dgm:pt modelId="{EA60B034-76B4-DC4C-9F3A-D25123237550}" type="pres">
      <dgm:prSet presAssocID="{ABEB8420-DFAB-4246-9C5B-7FB26DA89D60}" presName="Name13" presStyleLbl="parChTrans1D2" presStyleIdx="11" presStyleCnt="13"/>
      <dgm:spPr/>
      <dgm:t>
        <a:bodyPr/>
        <a:lstStyle/>
        <a:p>
          <a:endParaRPr lang="en-US"/>
        </a:p>
      </dgm:t>
    </dgm:pt>
    <dgm:pt modelId="{6E4AEAEC-F81C-8E44-AEA8-4405B8A74B61}" type="pres">
      <dgm:prSet presAssocID="{A79444E5-39FB-514B-8F7F-2B50E775024A}" presName="childText" presStyleLbl="bgAcc1" presStyleIdx="11" presStyleCnt="13" custScaleY="207693" custLinFactNeighborY="6483">
        <dgm:presLayoutVars>
          <dgm:bulletEnabled val="1"/>
        </dgm:presLayoutVars>
      </dgm:prSet>
      <dgm:spPr/>
      <dgm:t>
        <a:bodyPr/>
        <a:lstStyle/>
        <a:p>
          <a:endParaRPr lang="en-US"/>
        </a:p>
      </dgm:t>
    </dgm:pt>
    <dgm:pt modelId="{94914996-1A78-C74F-8D4E-E7063CBAAEE9}" type="pres">
      <dgm:prSet presAssocID="{4CEA0375-1A44-9844-8C6C-0758240BD2D4}" presName="Name13" presStyleLbl="parChTrans1D2" presStyleIdx="12" presStyleCnt="13"/>
      <dgm:spPr/>
      <dgm:t>
        <a:bodyPr/>
        <a:lstStyle/>
        <a:p>
          <a:endParaRPr lang="en-US"/>
        </a:p>
      </dgm:t>
    </dgm:pt>
    <dgm:pt modelId="{9DCBE74F-8684-6D49-8B84-CA6C18E4AEF7}" type="pres">
      <dgm:prSet presAssocID="{69C855E7-FB77-004D-B43D-B36715FAB805}" presName="childText" presStyleLbl="bgAcc1" presStyleIdx="12" presStyleCnt="13" custScaleY="207693">
        <dgm:presLayoutVars>
          <dgm:bulletEnabled val="1"/>
        </dgm:presLayoutVars>
      </dgm:prSet>
      <dgm:spPr/>
      <dgm:t>
        <a:bodyPr/>
        <a:lstStyle/>
        <a:p>
          <a:endParaRPr lang="en-US"/>
        </a:p>
      </dgm:t>
    </dgm:pt>
  </dgm:ptLst>
  <dgm:cxnLst>
    <dgm:cxn modelId="{DFB2C262-EE23-9843-BD00-EBB1A4428431}" type="presOf" srcId="{BE6B906A-7A3E-BB4E-BCB4-4CF950547820}" destId="{15427207-8F3B-1742-ACB1-3E5D51DD843D}" srcOrd="1" destOrd="0" presId="urn:microsoft.com/office/officeart/2005/8/layout/hierarchy3"/>
    <dgm:cxn modelId="{E510CEAB-F6E7-264C-B093-6A0547BFD010}" srcId="{52BB4C6B-BAD0-B04E-9F28-346960944700}" destId="{18B605CB-94EC-3E41-9FC9-1D55EC57AF46}" srcOrd="1" destOrd="0" parTransId="{DCB677BF-7A69-0648-A8EC-594631BCFE2B}" sibTransId="{F9AF1A98-01E7-CC41-B76B-BB58CEBC7B38}"/>
    <dgm:cxn modelId="{7EBA6062-49EA-EC4D-BF6D-2356829BE677}" type="presOf" srcId="{1D747149-EDE6-2D4F-B825-99DC2573E813}" destId="{E1E98EB2-B5C9-A94A-928F-8AA56003703A}" srcOrd="0" destOrd="2" presId="urn:microsoft.com/office/officeart/2005/8/layout/hierarchy3"/>
    <dgm:cxn modelId="{359FDB04-C75B-7D44-8E2D-0EC5C60A81DD}" type="presOf" srcId="{B7790C1D-C614-9142-A33C-929EE8745ABB}" destId="{E1E98EB2-B5C9-A94A-928F-8AA56003703A}" srcOrd="0" destOrd="0" presId="urn:microsoft.com/office/officeart/2005/8/layout/hierarchy3"/>
    <dgm:cxn modelId="{F31DB625-F092-504D-9290-44166E24BEDE}" srcId="{10B176C2-1699-344A-9CD9-A7EB8B4AD215}" destId="{52BB4C6B-BAD0-B04E-9F28-346960944700}" srcOrd="4" destOrd="0" parTransId="{56CB9273-E1F8-AD48-95DE-202FD322FFFB}" sibTransId="{6C825D4C-DB2A-7643-AEE5-C15CC2F0044A}"/>
    <dgm:cxn modelId="{F3BAE4B7-0BA7-D440-A289-1CFFE50BF810}" type="presOf" srcId="{724FCA2A-8922-A248-A805-6336FB81C19C}" destId="{5311584E-86D9-CB44-8977-244EA16A5A5C}" srcOrd="0" destOrd="0" presId="urn:microsoft.com/office/officeart/2005/8/layout/hierarchy3"/>
    <dgm:cxn modelId="{AFF2162E-1083-9A43-B851-702CEE9FAE1F}" srcId="{CDD3042F-9FE7-6443-846A-83FE965CA12C}" destId="{A99588DE-4637-3D47-B028-76C3904414E3}" srcOrd="0" destOrd="0" parTransId="{A03E398D-9171-AA48-A94B-480CEDA5B321}" sibTransId="{17A88157-8110-7449-81EE-4CBB47D6F733}"/>
    <dgm:cxn modelId="{2B7419DD-C9C0-1646-B391-AA30FCA46ED4}" type="presOf" srcId="{A03E398D-9171-AA48-A94B-480CEDA5B321}" destId="{F1D485BB-5B38-C74E-80C0-60DCCD3DF874}" srcOrd="0" destOrd="0" presId="urn:microsoft.com/office/officeart/2005/8/layout/hierarchy3"/>
    <dgm:cxn modelId="{3DB93CB4-CDC1-8E4A-8EC4-99ACC50A1FBB}" type="presOf" srcId="{96CDF1AC-8881-1045-80EE-098B78531773}" destId="{C6B14C2A-6A24-594D-81FF-CE22CD1279B1}" srcOrd="1" destOrd="0" presId="urn:microsoft.com/office/officeart/2005/8/layout/hierarchy3"/>
    <dgm:cxn modelId="{9A244D99-82A5-9A4C-A63B-BCBDD97FDE0C}" type="presOf" srcId="{8F1A95E8-2B6F-D04B-B6F1-70C1847EA440}" destId="{E1E98EB2-B5C9-A94A-928F-8AA56003703A}" srcOrd="0" destOrd="1" presId="urn:microsoft.com/office/officeart/2005/8/layout/hierarchy3"/>
    <dgm:cxn modelId="{34DD7D07-A28B-5045-B7F7-410246B134DC}" srcId="{CDD3042F-9FE7-6443-846A-83FE965CA12C}" destId="{BF9E698E-AA38-934C-9361-499AD5ED07C2}" srcOrd="1" destOrd="0" parTransId="{FBC8EB36-C4C8-8648-B3B7-483D6A840E87}" sibTransId="{6A7EDF98-CC45-FB41-98D4-3A10DA518851}"/>
    <dgm:cxn modelId="{B0B51CEE-BEEB-8848-8803-DB66FF39D6A4}" type="presOf" srcId="{CDD3042F-9FE7-6443-846A-83FE965CA12C}" destId="{789AE6A0-420C-1544-B01C-C0EBBD1BACD7}" srcOrd="1" destOrd="0" presId="urn:microsoft.com/office/officeart/2005/8/layout/hierarchy3"/>
    <dgm:cxn modelId="{BAF452C3-2259-D141-80F5-FF956FF0721D}" type="presOf" srcId="{ABEB8420-DFAB-4246-9C5B-7FB26DA89D60}" destId="{EA60B034-76B4-DC4C-9F3A-D25123237550}" srcOrd="0" destOrd="0" presId="urn:microsoft.com/office/officeart/2005/8/layout/hierarchy3"/>
    <dgm:cxn modelId="{C5B3531A-EA7C-0749-9B48-9819E7D10456}" srcId="{329A742A-1ABD-E04A-B9DB-C969E31DA518}" destId="{B7790C1D-C614-9142-A33C-929EE8745ABB}" srcOrd="0" destOrd="0" parTransId="{023E0155-FBD6-1542-ACD5-30728C56C85F}" sibTransId="{13320C8B-B32A-B84E-9099-B1B24F0C2662}"/>
    <dgm:cxn modelId="{0C67B65F-630A-BF4D-A00C-B9ACD336341A}" type="presOf" srcId="{023E0155-FBD6-1542-ACD5-30728C56C85F}" destId="{838AA701-0261-1E4E-812D-0D94986F1271}" srcOrd="0" destOrd="0" presId="urn:microsoft.com/office/officeart/2005/8/layout/hierarchy3"/>
    <dgm:cxn modelId="{E676DD1B-99EE-384E-ACCD-F14DC8216729}" type="presOf" srcId="{BA7F243F-D5F1-854F-B03C-E2CACA18DB88}" destId="{5C1FA287-3211-1549-9548-30D898BFD1EE}" srcOrd="0" destOrd="0" presId="urn:microsoft.com/office/officeart/2005/8/layout/hierarchy3"/>
    <dgm:cxn modelId="{69B4A939-0B07-3042-B92E-B5908806B232}" type="presOf" srcId="{CDD3042F-9FE7-6443-846A-83FE965CA12C}" destId="{561021F7-7248-3441-8300-A45B2AB633DE}" srcOrd="0" destOrd="0" presId="urn:microsoft.com/office/officeart/2005/8/layout/hierarchy3"/>
    <dgm:cxn modelId="{F799CACF-C88C-9043-B5B2-EE8BAAAE3E36}" type="presOf" srcId="{75C29070-822B-174F-A07F-468935A806F7}" destId="{41E4DCB2-08E9-B64E-A5CD-C22DDEEAA442}" srcOrd="0" destOrd="0" presId="urn:microsoft.com/office/officeart/2005/8/layout/hierarchy3"/>
    <dgm:cxn modelId="{5C218D91-8B9A-9B40-BDB0-918AEA54378D}" type="presOf" srcId="{05D73E0A-3C5B-5543-84D1-8DC5290C78F1}" destId="{EC87190C-668A-474A-8A60-AD7CB1E21C1E}" srcOrd="0" destOrd="0" presId="urn:microsoft.com/office/officeart/2005/8/layout/hierarchy3"/>
    <dgm:cxn modelId="{29CC0CC9-1383-614A-83C2-9682F04DD48C}" srcId="{10B176C2-1699-344A-9CD9-A7EB8B4AD215}" destId="{96CDF1AC-8881-1045-80EE-098B78531773}" srcOrd="1" destOrd="0" parTransId="{E824BD77-F168-CC47-B7F4-CD8E26FF54BC}" sibTransId="{E746456D-8DEA-FD40-89D5-F1EF0A0EABB7}"/>
    <dgm:cxn modelId="{B01A62B0-A864-A441-911C-087DF0DA589C}" type="presOf" srcId="{69C855E7-FB77-004D-B43D-B36715FAB805}" destId="{9DCBE74F-8684-6D49-8B84-CA6C18E4AEF7}" srcOrd="0" destOrd="0" presId="urn:microsoft.com/office/officeart/2005/8/layout/hierarchy3"/>
    <dgm:cxn modelId="{A8D07309-A9F0-744F-8F7D-292BEA5F4BB5}" srcId="{10B176C2-1699-344A-9CD9-A7EB8B4AD215}" destId="{05D73E0A-3C5B-5543-84D1-8DC5290C78F1}" srcOrd="0" destOrd="0" parTransId="{A69462D5-4685-0E46-B051-21B05605F95B}" sibTransId="{6476163E-6421-744D-B5CC-212CDA7950D9}"/>
    <dgm:cxn modelId="{8D616A34-843F-0543-8C24-469B3B729B57}" type="presOf" srcId="{1701DD90-8ADE-744C-B68C-4DEE97830DA4}" destId="{AF48E70F-3671-2347-BF41-C970C593EAAC}" srcOrd="0" destOrd="0" presId="urn:microsoft.com/office/officeart/2005/8/layout/hierarchy3"/>
    <dgm:cxn modelId="{9A73361D-DC0B-BF46-ABA8-9F1B4DE7739E}" type="presOf" srcId="{A5BFF9EB-1B4F-4041-AC82-1EE3683679CA}" destId="{50685425-582C-8745-AF37-8DEE72D8D13D}" srcOrd="0" destOrd="0" presId="urn:microsoft.com/office/officeart/2005/8/layout/hierarchy3"/>
    <dgm:cxn modelId="{D62D9FFF-25F5-004F-BAF7-15FB8D891DB7}" type="presOf" srcId="{BE6B906A-7A3E-BB4E-BCB4-4CF950547820}" destId="{A87842C4-CA25-3F4F-A010-B9CDD47D3194}" srcOrd="0" destOrd="0" presId="urn:microsoft.com/office/officeart/2005/8/layout/hierarchy3"/>
    <dgm:cxn modelId="{6F8D7AD3-E646-2D4A-83C8-626232CB7912}" type="presOf" srcId="{329A742A-1ABD-E04A-B9DB-C969E31DA518}" destId="{C72743BB-A367-E84E-80D2-554030358297}" srcOrd="1" destOrd="0" presId="urn:microsoft.com/office/officeart/2005/8/layout/hierarchy3"/>
    <dgm:cxn modelId="{719D675E-806D-6142-9A13-055BE2C78850}" type="presOf" srcId="{474BAF5E-4DC8-9946-A1A0-F5B26AD23F3B}" destId="{2A9200EA-040E-E14D-A3F7-28C365697B7A}" srcOrd="0" destOrd="0" presId="urn:microsoft.com/office/officeart/2005/8/layout/hierarchy3"/>
    <dgm:cxn modelId="{2E88C315-E3B1-8E41-A1CE-28644739A6C8}" type="presOf" srcId="{5E2C1982-F447-6C4A-9903-B353FC7E1D9D}" destId="{96312163-46EE-844A-A846-A40F3C6A0358}" srcOrd="0" destOrd="0" presId="urn:microsoft.com/office/officeart/2005/8/layout/hierarchy3"/>
    <dgm:cxn modelId="{EF548C64-7AEE-604C-A69D-95F57C0FFD3D}" srcId="{BE6B906A-7A3E-BB4E-BCB4-4CF950547820}" destId="{69C855E7-FB77-004D-B43D-B36715FAB805}" srcOrd="1" destOrd="0" parTransId="{4CEA0375-1A44-9844-8C6C-0758240BD2D4}" sibTransId="{90E92344-1DBF-244C-9A1D-0186D1B56170}"/>
    <dgm:cxn modelId="{C6BD765A-70BE-4D40-B425-3BE64EEE4412}" type="presOf" srcId="{4CEA0375-1A44-9844-8C6C-0758240BD2D4}" destId="{94914996-1A78-C74F-8D4E-E7063CBAAEE9}" srcOrd="0" destOrd="0" presId="urn:microsoft.com/office/officeart/2005/8/layout/hierarchy3"/>
    <dgm:cxn modelId="{DBDB99FB-19DD-4646-9098-C4A8C3EAB35E}" type="presOf" srcId="{B163F0A1-CCF0-9C44-9908-12D0AC655FD7}" destId="{74A85C6B-3E37-E740-AD59-010FF0B9F155}" srcOrd="0" destOrd="0" presId="urn:microsoft.com/office/officeart/2005/8/layout/hierarchy3"/>
    <dgm:cxn modelId="{1E9E93E1-74A4-5542-A6F2-BC279C6A1FBB}" type="presOf" srcId="{CE4DAF29-BBB8-2248-8D92-224B6CC9A82D}" destId="{1EA614A5-31F8-2F4D-A4F7-A937F20C5483}" srcOrd="0" destOrd="0" presId="urn:microsoft.com/office/officeart/2005/8/layout/hierarchy3"/>
    <dgm:cxn modelId="{CA65DF1F-5C5A-0143-AE22-66E1184CDFC3}" type="presOf" srcId="{E56D60FC-32B3-1945-BC69-9168A001E405}" destId="{008665DA-16BC-F84B-8B92-5DC6DB4CC8AF}" srcOrd="0" destOrd="0" presId="urn:microsoft.com/office/officeart/2005/8/layout/hierarchy3"/>
    <dgm:cxn modelId="{647C4C94-21F3-EE44-8DE4-466599BCBF2C}" type="presOf" srcId="{52BB4C6B-BAD0-B04E-9F28-346960944700}" destId="{270EEB75-B93D-AB4B-BD71-94E494B00FED}" srcOrd="1" destOrd="0" presId="urn:microsoft.com/office/officeart/2005/8/layout/hierarchy3"/>
    <dgm:cxn modelId="{69AF7F8A-7400-7547-B6BA-F4D813C76231}" type="presOf" srcId="{96CDF1AC-8881-1045-80EE-098B78531773}" destId="{382B2A82-C219-564B-85BB-5033EA197044}" srcOrd="0" destOrd="0" presId="urn:microsoft.com/office/officeart/2005/8/layout/hierarchy3"/>
    <dgm:cxn modelId="{AE595400-CB1D-0746-A870-EA0ED08044D1}" type="presOf" srcId="{85109759-DA8A-CA42-968B-38F3422FD6EA}" destId="{3791592C-1B74-C146-922E-047D47735B4B}" srcOrd="0" destOrd="0" presId="urn:microsoft.com/office/officeart/2005/8/layout/hierarchy3"/>
    <dgm:cxn modelId="{F5369D91-AAB6-1943-8927-F6FF5C344D32}" type="presOf" srcId="{329A742A-1ABD-E04A-B9DB-C969E31DA518}" destId="{DB93D556-2103-144E-B98A-7E7A1DF1DF37}" srcOrd="0" destOrd="0" presId="urn:microsoft.com/office/officeart/2005/8/layout/hierarchy3"/>
    <dgm:cxn modelId="{9E6B3A17-11D1-464D-93D7-8AE969A97025}" srcId="{B7790C1D-C614-9142-A33C-929EE8745ABB}" destId="{8F1A95E8-2B6F-D04B-B6F1-70C1847EA440}" srcOrd="0" destOrd="0" parTransId="{071FDC27-B0AB-C240-B02B-F060D9D53742}" sibTransId="{795F8E6D-5D41-5243-9F60-2DCC04C73582}"/>
    <dgm:cxn modelId="{BCD36FB7-AE60-1145-9797-F4EC936AA1EB}" srcId="{10B176C2-1699-344A-9CD9-A7EB8B4AD215}" destId="{329A742A-1ABD-E04A-B9DB-C969E31DA518}" srcOrd="3" destOrd="0" parTransId="{18BA1B0B-B0BE-8946-A8E9-30C823E50363}" sibTransId="{F23D7EF9-9EFF-B34E-96A7-70A1A2C5E594}"/>
    <dgm:cxn modelId="{A9DA9933-613E-7542-8F79-50142AF16ACA}" srcId="{52BB4C6B-BAD0-B04E-9F28-346960944700}" destId="{E56D60FC-32B3-1945-BC69-9168A001E405}" srcOrd="0" destOrd="0" parTransId="{724FCA2A-8922-A248-A805-6336FB81C19C}" sibTransId="{55ED0EF4-C089-C444-89B0-9E0195A95E70}"/>
    <dgm:cxn modelId="{B6B2971F-5606-9745-AD1A-02481944F47E}" srcId="{96CDF1AC-8881-1045-80EE-098B78531773}" destId="{5E2C1982-F447-6C4A-9903-B353FC7E1D9D}" srcOrd="0" destOrd="0" parTransId="{85109759-DA8A-CA42-968B-38F3422FD6EA}" sibTransId="{7E27C82D-D16E-FF45-8F6D-1DF7BA0FE4F9}"/>
    <dgm:cxn modelId="{318E1DE1-8C09-224F-9A75-E0207AD0CBEC}" type="presOf" srcId="{A79444E5-39FB-514B-8F7F-2B50E775024A}" destId="{6E4AEAEC-F81C-8E44-AEA8-4405B8A74B61}" srcOrd="0" destOrd="0" presId="urn:microsoft.com/office/officeart/2005/8/layout/hierarchy3"/>
    <dgm:cxn modelId="{CDB7DDE1-8FA3-E048-8393-44ABD3E39BEA}" type="presOf" srcId="{75CD3FEB-64EF-4C4F-82C4-6A0DD7E294FD}" destId="{77DC51C5-78D0-634E-9091-2B3559E8A9F3}" srcOrd="0" destOrd="0" presId="urn:microsoft.com/office/officeart/2005/8/layout/hierarchy3"/>
    <dgm:cxn modelId="{1B86BC60-F496-CD49-A4BF-D2CC37D3A7F8}" type="presOf" srcId="{FBC8EB36-C4C8-8648-B3B7-483D6A840E87}" destId="{DF347E03-C967-4243-8E09-193770090DA4}" srcOrd="0" destOrd="0" presId="urn:microsoft.com/office/officeart/2005/8/layout/hierarchy3"/>
    <dgm:cxn modelId="{0D5B578B-96B5-4D4E-9300-6D3BD2C3A42B}" srcId="{05D73E0A-3C5B-5543-84D1-8DC5290C78F1}" destId="{474BAF5E-4DC8-9946-A1A0-F5B26AD23F3B}" srcOrd="0" destOrd="0" parTransId="{BA7F243F-D5F1-854F-B03C-E2CACA18DB88}" sibTransId="{8C696DB5-2440-CF40-AD15-9A39CBF2A3CB}"/>
    <dgm:cxn modelId="{07745663-AAB7-9646-AD12-CCF926AB18C5}" srcId="{96CDF1AC-8881-1045-80EE-098B78531773}" destId="{B163F0A1-CCF0-9C44-9908-12D0AC655FD7}" srcOrd="2" destOrd="0" parTransId="{A6AB63EF-A596-0C46-BFF4-D8DD7755B353}" sibTransId="{61674998-CD54-2C47-B5C2-6C51810F3818}"/>
    <dgm:cxn modelId="{E26D63AD-18AD-D147-A825-A1F86FE97E5A}" type="presOf" srcId="{05D73E0A-3C5B-5543-84D1-8DC5290C78F1}" destId="{876C33CC-14C0-F743-9249-874EEAC99EE4}" srcOrd="1" destOrd="0" presId="urn:microsoft.com/office/officeart/2005/8/layout/hierarchy3"/>
    <dgm:cxn modelId="{1F24DC1D-4747-A646-994F-E3CE9F206A7F}" srcId="{329A742A-1ABD-E04A-B9DB-C969E31DA518}" destId="{75CD3FEB-64EF-4C4F-82C4-6A0DD7E294FD}" srcOrd="1" destOrd="0" parTransId="{1701DD90-8ADE-744C-B68C-4DEE97830DA4}" sibTransId="{AA1CCF49-08A2-9143-9BED-25AB15451AD8}"/>
    <dgm:cxn modelId="{0A35C18F-65E9-B84C-ACFA-9C44D5ABF676}" type="presOf" srcId="{10B176C2-1699-344A-9CD9-A7EB8B4AD215}" destId="{14074C8B-73F3-1F4D-94F5-5737BDA8236F}" srcOrd="0" destOrd="0" presId="urn:microsoft.com/office/officeart/2005/8/layout/hierarchy3"/>
    <dgm:cxn modelId="{F8481827-0033-A64F-AA70-3A55B48710E3}" srcId="{96CDF1AC-8881-1045-80EE-098B78531773}" destId="{CE4DAF29-BBB8-2248-8D92-224B6CC9A82D}" srcOrd="1" destOrd="0" parTransId="{CECA42FB-9A3A-2E4E-A072-8DA90183E63D}" sibTransId="{0652D599-391E-F44F-B2B5-7FD5ECABE957}"/>
    <dgm:cxn modelId="{A97F9F51-5ADE-924E-B4C4-0E8816700787}" type="presOf" srcId="{A99588DE-4637-3D47-B028-76C3904414E3}" destId="{B6A54FBB-BC61-9841-9305-8198EF39B637}" srcOrd="0" destOrd="0" presId="urn:microsoft.com/office/officeart/2005/8/layout/hierarchy3"/>
    <dgm:cxn modelId="{F8D239E4-D517-154E-A67F-3FB5DA5CAD02}" type="presOf" srcId="{BF9E698E-AA38-934C-9361-499AD5ED07C2}" destId="{75AF75A8-AA3A-7640-B9E5-A5377B52C717}" srcOrd="0" destOrd="0" presId="urn:microsoft.com/office/officeart/2005/8/layout/hierarchy3"/>
    <dgm:cxn modelId="{1DA80DBC-2CAB-B14F-B36D-FB4CA88BD1BA}" type="presOf" srcId="{DCB677BF-7A69-0648-A8EC-594631BCFE2B}" destId="{FC2A5B74-718C-5B46-8FD3-9368599A5C25}" srcOrd="0" destOrd="0" presId="urn:microsoft.com/office/officeart/2005/8/layout/hierarchy3"/>
    <dgm:cxn modelId="{48B4255A-CF0A-8446-8A70-C45348B18024}" type="presOf" srcId="{A6AB63EF-A596-0C46-BFF4-D8DD7755B353}" destId="{0D347285-8F94-8A43-833A-7F606C4DBDC5}" srcOrd="0" destOrd="0" presId="urn:microsoft.com/office/officeart/2005/8/layout/hierarchy3"/>
    <dgm:cxn modelId="{F9030DE1-EF2A-C94D-97D6-368AC7838C15}" srcId="{BE6B906A-7A3E-BB4E-BCB4-4CF950547820}" destId="{A79444E5-39FB-514B-8F7F-2B50E775024A}" srcOrd="0" destOrd="0" parTransId="{ABEB8420-DFAB-4246-9C5B-7FB26DA89D60}" sibTransId="{B907B022-4180-5343-A836-6DF38C18CE5C}"/>
    <dgm:cxn modelId="{70C6E3FB-21FE-0B44-BCF8-3A1EF4BF493D}" srcId="{10B176C2-1699-344A-9CD9-A7EB8B4AD215}" destId="{BE6B906A-7A3E-BB4E-BCB4-4CF950547820}" srcOrd="5" destOrd="0" parTransId="{87394A49-DEF6-F642-B077-1BA41DC318BE}" sibTransId="{07A24F5A-646B-2647-AD07-10332119276B}"/>
    <dgm:cxn modelId="{E0C55438-9D7B-204C-9C46-3B3F9A8DFF27}" srcId="{B7790C1D-C614-9142-A33C-929EE8745ABB}" destId="{1D747149-EDE6-2D4F-B825-99DC2573E813}" srcOrd="1" destOrd="0" parTransId="{95B20DBD-028E-654A-A924-7AF471F674FF}" sibTransId="{EA85AFF6-1C4C-2047-96FA-EDF25C984149}"/>
    <dgm:cxn modelId="{F3A265F3-CED0-694E-89A1-9FE0DD5BFFAB}" srcId="{10B176C2-1699-344A-9CD9-A7EB8B4AD215}" destId="{CDD3042F-9FE7-6443-846A-83FE965CA12C}" srcOrd="2" destOrd="0" parTransId="{800E7F1F-8463-124E-9C8E-5FFA90D6EC03}" sibTransId="{47C66DDE-1057-5247-A573-A681FDEDCCA0}"/>
    <dgm:cxn modelId="{215A4D35-E58B-1F42-A99B-DEA18A1EC4A2}" type="presOf" srcId="{CECA42FB-9A3A-2E4E-A072-8DA90183E63D}" destId="{E03DD303-84D3-984A-8ABD-E19C8CEEFBDF}" srcOrd="0" destOrd="0" presId="urn:microsoft.com/office/officeart/2005/8/layout/hierarchy3"/>
    <dgm:cxn modelId="{40C48A3F-36B7-6A42-8C9B-A109CBC5076F}" type="presOf" srcId="{18B605CB-94EC-3E41-9FC9-1D55EC57AF46}" destId="{4A9A5FD2-A862-5A40-9038-041D85FCC394}" srcOrd="0" destOrd="0" presId="urn:microsoft.com/office/officeart/2005/8/layout/hierarchy3"/>
    <dgm:cxn modelId="{BCEDA5FB-9105-E34C-8707-F9F823EA0E3E}" srcId="{05D73E0A-3C5B-5543-84D1-8DC5290C78F1}" destId="{A5BFF9EB-1B4F-4041-AC82-1EE3683679CA}" srcOrd="1" destOrd="0" parTransId="{75C29070-822B-174F-A07F-468935A806F7}" sibTransId="{B46D2665-1478-A840-9E11-2578A46F1CD4}"/>
    <dgm:cxn modelId="{219514B8-F921-1549-8B11-EDDF5C75799E}" type="presOf" srcId="{52BB4C6B-BAD0-B04E-9F28-346960944700}" destId="{F9A5C3B6-1621-FF41-90C2-626AD3062291}" srcOrd="0" destOrd="0" presId="urn:microsoft.com/office/officeart/2005/8/layout/hierarchy3"/>
    <dgm:cxn modelId="{F588F62F-F045-E242-A81E-453002ACF69B}" type="presParOf" srcId="{14074C8B-73F3-1F4D-94F5-5737BDA8236F}" destId="{4CAC5184-1DE8-8249-8EEB-FBDF2B720D11}" srcOrd="0" destOrd="0" presId="urn:microsoft.com/office/officeart/2005/8/layout/hierarchy3"/>
    <dgm:cxn modelId="{0C1FAA53-5A87-8544-B8F0-D5252D5481BB}" type="presParOf" srcId="{4CAC5184-1DE8-8249-8EEB-FBDF2B720D11}" destId="{9011B57C-551B-3047-9601-0D285110A324}" srcOrd="0" destOrd="0" presId="urn:microsoft.com/office/officeart/2005/8/layout/hierarchy3"/>
    <dgm:cxn modelId="{5D539347-8FE3-FE42-A4F5-903110A3DA18}" type="presParOf" srcId="{9011B57C-551B-3047-9601-0D285110A324}" destId="{EC87190C-668A-474A-8A60-AD7CB1E21C1E}" srcOrd="0" destOrd="0" presId="urn:microsoft.com/office/officeart/2005/8/layout/hierarchy3"/>
    <dgm:cxn modelId="{EE078C00-883F-324C-8540-D50008EE170A}" type="presParOf" srcId="{9011B57C-551B-3047-9601-0D285110A324}" destId="{876C33CC-14C0-F743-9249-874EEAC99EE4}" srcOrd="1" destOrd="0" presId="urn:microsoft.com/office/officeart/2005/8/layout/hierarchy3"/>
    <dgm:cxn modelId="{25BB5C4A-DF43-9249-A959-6500B5DB80F4}" type="presParOf" srcId="{4CAC5184-1DE8-8249-8EEB-FBDF2B720D11}" destId="{F68CA737-87A6-1949-8306-922D560C5FA2}" srcOrd="1" destOrd="0" presId="urn:microsoft.com/office/officeart/2005/8/layout/hierarchy3"/>
    <dgm:cxn modelId="{825D684F-1FF5-D74E-8E32-7D0E2B76CF7B}" type="presParOf" srcId="{F68CA737-87A6-1949-8306-922D560C5FA2}" destId="{5C1FA287-3211-1549-9548-30D898BFD1EE}" srcOrd="0" destOrd="0" presId="urn:microsoft.com/office/officeart/2005/8/layout/hierarchy3"/>
    <dgm:cxn modelId="{3C72DD09-E9E1-ED42-87DE-57CC244214C5}" type="presParOf" srcId="{F68CA737-87A6-1949-8306-922D560C5FA2}" destId="{2A9200EA-040E-E14D-A3F7-28C365697B7A}" srcOrd="1" destOrd="0" presId="urn:microsoft.com/office/officeart/2005/8/layout/hierarchy3"/>
    <dgm:cxn modelId="{18320A9E-51BD-0548-B4BC-AD14D16EDE6C}" type="presParOf" srcId="{F68CA737-87A6-1949-8306-922D560C5FA2}" destId="{41E4DCB2-08E9-B64E-A5CD-C22DDEEAA442}" srcOrd="2" destOrd="0" presId="urn:microsoft.com/office/officeart/2005/8/layout/hierarchy3"/>
    <dgm:cxn modelId="{880C93B4-11AE-D548-A06D-7901D424DF63}" type="presParOf" srcId="{F68CA737-87A6-1949-8306-922D560C5FA2}" destId="{50685425-582C-8745-AF37-8DEE72D8D13D}" srcOrd="3" destOrd="0" presId="urn:microsoft.com/office/officeart/2005/8/layout/hierarchy3"/>
    <dgm:cxn modelId="{7A268B76-7DBA-0C4A-8CF4-C8D8E8A2B15C}" type="presParOf" srcId="{14074C8B-73F3-1F4D-94F5-5737BDA8236F}" destId="{4C306508-29A8-CF45-AFDC-11EF2DA04EB1}" srcOrd="1" destOrd="0" presId="urn:microsoft.com/office/officeart/2005/8/layout/hierarchy3"/>
    <dgm:cxn modelId="{22476A86-20AD-F143-9929-EAC7190A7919}" type="presParOf" srcId="{4C306508-29A8-CF45-AFDC-11EF2DA04EB1}" destId="{9945294F-E896-FB47-B726-210FFCE688D1}" srcOrd="0" destOrd="0" presId="urn:microsoft.com/office/officeart/2005/8/layout/hierarchy3"/>
    <dgm:cxn modelId="{FD334E46-04E9-5342-A9F3-B6AFE24B3194}" type="presParOf" srcId="{9945294F-E896-FB47-B726-210FFCE688D1}" destId="{382B2A82-C219-564B-85BB-5033EA197044}" srcOrd="0" destOrd="0" presId="urn:microsoft.com/office/officeart/2005/8/layout/hierarchy3"/>
    <dgm:cxn modelId="{A2BADC2C-0708-534A-88D6-032EB4C9FE73}" type="presParOf" srcId="{9945294F-E896-FB47-B726-210FFCE688D1}" destId="{C6B14C2A-6A24-594D-81FF-CE22CD1279B1}" srcOrd="1" destOrd="0" presId="urn:microsoft.com/office/officeart/2005/8/layout/hierarchy3"/>
    <dgm:cxn modelId="{D5F79797-9B32-1840-B85C-C8B277296D48}" type="presParOf" srcId="{4C306508-29A8-CF45-AFDC-11EF2DA04EB1}" destId="{C4CBF9F9-AF2E-8741-922E-CA1D573B5E5E}" srcOrd="1" destOrd="0" presId="urn:microsoft.com/office/officeart/2005/8/layout/hierarchy3"/>
    <dgm:cxn modelId="{A5FDDB6C-C623-F74A-8A05-80EB17983A7B}" type="presParOf" srcId="{C4CBF9F9-AF2E-8741-922E-CA1D573B5E5E}" destId="{3791592C-1B74-C146-922E-047D47735B4B}" srcOrd="0" destOrd="0" presId="urn:microsoft.com/office/officeart/2005/8/layout/hierarchy3"/>
    <dgm:cxn modelId="{87CF7BBE-2559-9A4D-ABE2-5E5438CC5854}" type="presParOf" srcId="{C4CBF9F9-AF2E-8741-922E-CA1D573B5E5E}" destId="{96312163-46EE-844A-A846-A40F3C6A0358}" srcOrd="1" destOrd="0" presId="urn:microsoft.com/office/officeart/2005/8/layout/hierarchy3"/>
    <dgm:cxn modelId="{66205298-489A-F149-B20B-DB87AC043567}" type="presParOf" srcId="{C4CBF9F9-AF2E-8741-922E-CA1D573B5E5E}" destId="{E03DD303-84D3-984A-8ABD-E19C8CEEFBDF}" srcOrd="2" destOrd="0" presId="urn:microsoft.com/office/officeart/2005/8/layout/hierarchy3"/>
    <dgm:cxn modelId="{82D9EFAA-C487-C64F-A6C6-2CE4132FFE5D}" type="presParOf" srcId="{C4CBF9F9-AF2E-8741-922E-CA1D573B5E5E}" destId="{1EA614A5-31F8-2F4D-A4F7-A937F20C5483}" srcOrd="3" destOrd="0" presId="urn:microsoft.com/office/officeart/2005/8/layout/hierarchy3"/>
    <dgm:cxn modelId="{B5A20453-F0CA-D949-BE66-3C82F9EC7F1B}" type="presParOf" srcId="{C4CBF9F9-AF2E-8741-922E-CA1D573B5E5E}" destId="{0D347285-8F94-8A43-833A-7F606C4DBDC5}" srcOrd="4" destOrd="0" presId="urn:microsoft.com/office/officeart/2005/8/layout/hierarchy3"/>
    <dgm:cxn modelId="{DDA3BC20-805C-8941-A91D-B99E82AB384E}" type="presParOf" srcId="{C4CBF9F9-AF2E-8741-922E-CA1D573B5E5E}" destId="{74A85C6B-3E37-E740-AD59-010FF0B9F155}" srcOrd="5" destOrd="0" presId="urn:microsoft.com/office/officeart/2005/8/layout/hierarchy3"/>
    <dgm:cxn modelId="{FDD3DBCE-BA7B-3146-A07F-AC05B963A8FE}" type="presParOf" srcId="{14074C8B-73F3-1F4D-94F5-5737BDA8236F}" destId="{27F2BC51-5AEA-6F4F-BD08-0A706BD930BD}" srcOrd="2" destOrd="0" presId="urn:microsoft.com/office/officeart/2005/8/layout/hierarchy3"/>
    <dgm:cxn modelId="{AF9B2B57-EB4C-D347-A33A-0C468F445CF3}" type="presParOf" srcId="{27F2BC51-5AEA-6F4F-BD08-0A706BD930BD}" destId="{3E57A676-3175-9E48-AF20-50FA45BB3096}" srcOrd="0" destOrd="0" presId="urn:microsoft.com/office/officeart/2005/8/layout/hierarchy3"/>
    <dgm:cxn modelId="{A8FA63F0-9537-EE47-A741-A807D5E383DC}" type="presParOf" srcId="{3E57A676-3175-9E48-AF20-50FA45BB3096}" destId="{561021F7-7248-3441-8300-A45B2AB633DE}" srcOrd="0" destOrd="0" presId="urn:microsoft.com/office/officeart/2005/8/layout/hierarchy3"/>
    <dgm:cxn modelId="{461641AE-7045-FC41-A12B-2026C81B6633}" type="presParOf" srcId="{3E57A676-3175-9E48-AF20-50FA45BB3096}" destId="{789AE6A0-420C-1544-B01C-C0EBBD1BACD7}" srcOrd="1" destOrd="0" presId="urn:microsoft.com/office/officeart/2005/8/layout/hierarchy3"/>
    <dgm:cxn modelId="{58CE33C7-2F33-D543-81A4-4AAC1F98C5F6}" type="presParOf" srcId="{27F2BC51-5AEA-6F4F-BD08-0A706BD930BD}" destId="{8BC07795-01FF-4549-B106-A87335D2892E}" srcOrd="1" destOrd="0" presId="urn:microsoft.com/office/officeart/2005/8/layout/hierarchy3"/>
    <dgm:cxn modelId="{D6E0306D-5326-AD4D-B60A-08737B77A846}" type="presParOf" srcId="{8BC07795-01FF-4549-B106-A87335D2892E}" destId="{F1D485BB-5B38-C74E-80C0-60DCCD3DF874}" srcOrd="0" destOrd="0" presId="urn:microsoft.com/office/officeart/2005/8/layout/hierarchy3"/>
    <dgm:cxn modelId="{7A9090D6-9143-DE4E-8B8F-70F164FFA8CE}" type="presParOf" srcId="{8BC07795-01FF-4549-B106-A87335D2892E}" destId="{B6A54FBB-BC61-9841-9305-8198EF39B637}" srcOrd="1" destOrd="0" presId="urn:microsoft.com/office/officeart/2005/8/layout/hierarchy3"/>
    <dgm:cxn modelId="{233426EA-C396-0C43-B9B1-0164661784F7}" type="presParOf" srcId="{8BC07795-01FF-4549-B106-A87335D2892E}" destId="{DF347E03-C967-4243-8E09-193770090DA4}" srcOrd="2" destOrd="0" presId="urn:microsoft.com/office/officeart/2005/8/layout/hierarchy3"/>
    <dgm:cxn modelId="{00D57996-2C07-A54E-BE2E-E6288BE7EBAC}" type="presParOf" srcId="{8BC07795-01FF-4549-B106-A87335D2892E}" destId="{75AF75A8-AA3A-7640-B9E5-A5377B52C717}" srcOrd="3" destOrd="0" presId="urn:microsoft.com/office/officeart/2005/8/layout/hierarchy3"/>
    <dgm:cxn modelId="{C5EF13D9-B518-CB4F-B078-365ED233343B}" type="presParOf" srcId="{14074C8B-73F3-1F4D-94F5-5737BDA8236F}" destId="{F47274C0-0343-5A4E-B1AE-E69E555DE945}" srcOrd="3" destOrd="0" presId="urn:microsoft.com/office/officeart/2005/8/layout/hierarchy3"/>
    <dgm:cxn modelId="{4C743FA5-B1A1-7A42-AC4C-F73B0E7ACDAA}" type="presParOf" srcId="{F47274C0-0343-5A4E-B1AE-E69E555DE945}" destId="{E5C04DD3-612B-A84B-A3CF-DDCBB669416D}" srcOrd="0" destOrd="0" presId="urn:microsoft.com/office/officeart/2005/8/layout/hierarchy3"/>
    <dgm:cxn modelId="{B52E3D14-113D-A243-822F-75D9C2456455}" type="presParOf" srcId="{E5C04DD3-612B-A84B-A3CF-DDCBB669416D}" destId="{DB93D556-2103-144E-B98A-7E7A1DF1DF37}" srcOrd="0" destOrd="0" presId="urn:microsoft.com/office/officeart/2005/8/layout/hierarchy3"/>
    <dgm:cxn modelId="{60EB1853-7C9A-FA48-B96F-355D1B213604}" type="presParOf" srcId="{E5C04DD3-612B-A84B-A3CF-DDCBB669416D}" destId="{C72743BB-A367-E84E-80D2-554030358297}" srcOrd="1" destOrd="0" presId="urn:microsoft.com/office/officeart/2005/8/layout/hierarchy3"/>
    <dgm:cxn modelId="{40D32464-F4D7-8C43-BF04-8BA8D5F7FD03}" type="presParOf" srcId="{F47274C0-0343-5A4E-B1AE-E69E555DE945}" destId="{DB4CFC2D-FFB4-FC47-9B9B-FC432FCAAF69}" srcOrd="1" destOrd="0" presId="urn:microsoft.com/office/officeart/2005/8/layout/hierarchy3"/>
    <dgm:cxn modelId="{7F86612C-A0B9-5F4A-A1CC-F93BBE2D8C1C}" type="presParOf" srcId="{DB4CFC2D-FFB4-FC47-9B9B-FC432FCAAF69}" destId="{838AA701-0261-1E4E-812D-0D94986F1271}" srcOrd="0" destOrd="0" presId="urn:microsoft.com/office/officeart/2005/8/layout/hierarchy3"/>
    <dgm:cxn modelId="{AA818D99-AF60-C94D-B36F-0CDDB0CD2795}" type="presParOf" srcId="{DB4CFC2D-FFB4-FC47-9B9B-FC432FCAAF69}" destId="{E1E98EB2-B5C9-A94A-928F-8AA56003703A}" srcOrd="1" destOrd="0" presId="urn:microsoft.com/office/officeart/2005/8/layout/hierarchy3"/>
    <dgm:cxn modelId="{DE160A6B-4009-084B-9854-8B54C934BB2A}" type="presParOf" srcId="{DB4CFC2D-FFB4-FC47-9B9B-FC432FCAAF69}" destId="{AF48E70F-3671-2347-BF41-C970C593EAAC}" srcOrd="2" destOrd="0" presId="urn:microsoft.com/office/officeart/2005/8/layout/hierarchy3"/>
    <dgm:cxn modelId="{5363CB2F-3D7B-474E-8E0B-62BAEF61A9F9}" type="presParOf" srcId="{DB4CFC2D-FFB4-FC47-9B9B-FC432FCAAF69}" destId="{77DC51C5-78D0-634E-9091-2B3559E8A9F3}" srcOrd="3" destOrd="0" presId="urn:microsoft.com/office/officeart/2005/8/layout/hierarchy3"/>
    <dgm:cxn modelId="{AC4B71D1-9520-4141-9364-6B7010DFAD92}" type="presParOf" srcId="{14074C8B-73F3-1F4D-94F5-5737BDA8236F}" destId="{79C69E2D-78E3-0B4C-83AC-3F15BB819669}" srcOrd="4" destOrd="0" presId="urn:microsoft.com/office/officeart/2005/8/layout/hierarchy3"/>
    <dgm:cxn modelId="{F359247E-CE1B-7F40-AC86-4CF3D0428A46}" type="presParOf" srcId="{79C69E2D-78E3-0B4C-83AC-3F15BB819669}" destId="{EE2E2D8C-C384-A047-BABA-BCC000015C22}" srcOrd="0" destOrd="0" presId="urn:microsoft.com/office/officeart/2005/8/layout/hierarchy3"/>
    <dgm:cxn modelId="{3F572478-CED8-0F48-B13D-7213B745D291}" type="presParOf" srcId="{EE2E2D8C-C384-A047-BABA-BCC000015C22}" destId="{F9A5C3B6-1621-FF41-90C2-626AD3062291}" srcOrd="0" destOrd="0" presId="urn:microsoft.com/office/officeart/2005/8/layout/hierarchy3"/>
    <dgm:cxn modelId="{02D07E78-AFCA-DE41-9B05-F62BEDCAA39D}" type="presParOf" srcId="{EE2E2D8C-C384-A047-BABA-BCC000015C22}" destId="{270EEB75-B93D-AB4B-BD71-94E494B00FED}" srcOrd="1" destOrd="0" presId="urn:microsoft.com/office/officeart/2005/8/layout/hierarchy3"/>
    <dgm:cxn modelId="{FCADD8B4-9E47-4D4D-909D-03ADADF298C5}" type="presParOf" srcId="{79C69E2D-78E3-0B4C-83AC-3F15BB819669}" destId="{DEBF7AC0-AB8C-9640-8BD5-3C4331FF7555}" srcOrd="1" destOrd="0" presId="urn:microsoft.com/office/officeart/2005/8/layout/hierarchy3"/>
    <dgm:cxn modelId="{59D1AA60-E947-844E-BEAA-6391ACEB3D50}" type="presParOf" srcId="{DEBF7AC0-AB8C-9640-8BD5-3C4331FF7555}" destId="{5311584E-86D9-CB44-8977-244EA16A5A5C}" srcOrd="0" destOrd="0" presId="urn:microsoft.com/office/officeart/2005/8/layout/hierarchy3"/>
    <dgm:cxn modelId="{90BE8D2B-36D3-3445-9E38-830FEA40A877}" type="presParOf" srcId="{DEBF7AC0-AB8C-9640-8BD5-3C4331FF7555}" destId="{008665DA-16BC-F84B-8B92-5DC6DB4CC8AF}" srcOrd="1" destOrd="0" presId="urn:microsoft.com/office/officeart/2005/8/layout/hierarchy3"/>
    <dgm:cxn modelId="{E8A120AF-57CC-D947-B39A-207823BF9A03}" type="presParOf" srcId="{DEBF7AC0-AB8C-9640-8BD5-3C4331FF7555}" destId="{FC2A5B74-718C-5B46-8FD3-9368599A5C25}" srcOrd="2" destOrd="0" presId="urn:microsoft.com/office/officeart/2005/8/layout/hierarchy3"/>
    <dgm:cxn modelId="{365293F8-FA13-4846-880C-844738C995C4}" type="presParOf" srcId="{DEBF7AC0-AB8C-9640-8BD5-3C4331FF7555}" destId="{4A9A5FD2-A862-5A40-9038-041D85FCC394}" srcOrd="3" destOrd="0" presId="urn:microsoft.com/office/officeart/2005/8/layout/hierarchy3"/>
    <dgm:cxn modelId="{FC2AA86F-9F75-4D4A-8A46-1F5B900B1CD1}" type="presParOf" srcId="{14074C8B-73F3-1F4D-94F5-5737BDA8236F}" destId="{FC0BE3AA-21E5-5748-AEAE-488B0AD92524}" srcOrd="5" destOrd="0" presId="urn:microsoft.com/office/officeart/2005/8/layout/hierarchy3"/>
    <dgm:cxn modelId="{B3A490C9-1BC5-DD4C-8B3C-BFB1A4D09CF9}" type="presParOf" srcId="{FC0BE3AA-21E5-5748-AEAE-488B0AD92524}" destId="{E9C3B8C4-5F28-D545-B0F0-64573257C859}" srcOrd="0" destOrd="0" presId="urn:microsoft.com/office/officeart/2005/8/layout/hierarchy3"/>
    <dgm:cxn modelId="{E8906BC7-83D8-3D44-850D-D4443B632AA5}" type="presParOf" srcId="{E9C3B8C4-5F28-D545-B0F0-64573257C859}" destId="{A87842C4-CA25-3F4F-A010-B9CDD47D3194}" srcOrd="0" destOrd="0" presId="urn:microsoft.com/office/officeart/2005/8/layout/hierarchy3"/>
    <dgm:cxn modelId="{8DE144C1-911A-C54D-A54F-79D4FB81FEA6}" type="presParOf" srcId="{E9C3B8C4-5F28-D545-B0F0-64573257C859}" destId="{15427207-8F3B-1742-ACB1-3E5D51DD843D}" srcOrd="1" destOrd="0" presId="urn:microsoft.com/office/officeart/2005/8/layout/hierarchy3"/>
    <dgm:cxn modelId="{3ABECD8D-1C02-9448-B348-7FE0CBF3CF52}" type="presParOf" srcId="{FC0BE3AA-21E5-5748-AEAE-488B0AD92524}" destId="{9B179219-FA67-CB40-8AB0-6271ADBCEFC7}" srcOrd="1" destOrd="0" presId="urn:microsoft.com/office/officeart/2005/8/layout/hierarchy3"/>
    <dgm:cxn modelId="{5B68805E-30B8-6542-95CC-EF56DB196FDD}" type="presParOf" srcId="{9B179219-FA67-CB40-8AB0-6271ADBCEFC7}" destId="{EA60B034-76B4-DC4C-9F3A-D25123237550}" srcOrd="0" destOrd="0" presId="urn:microsoft.com/office/officeart/2005/8/layout/hierarchy3"/>
    <dgm:cxn modelId="{4C32F8BA-9D70-EE4E-B936-D4950E1148CA}" type="presParOf" srcId="{9B179219-FA67-CB40-8AB0-6271ADBCEFC7}" destId="{6E4AEAEC-F81C-8E44-AEA8-4405B8A74B61}" srcOrd="1" destOrd="0" presId="urn:microsoft.com/office/officeart/2005/8/layout/hierarchy3"/>
    <dgm:cxn modelId="{30C5B98F-4177-C045-941F-BFA5796EDBE7}" type="presParOf" srcId="{9B179219-FA67-CB40-8AB0-6271ADBCEFC7}" destId="{94914996-1A78-C74F-8D4E-E7063CBAAEE9}" srcOrd="2" destOrd="0" presId="urn:microsoft.com/office/officeart/2005/8/layout/hierarchy3"/>
    <dgm:cxn modelId="{93835130-BAEE-6349-857F-D6EC5C2A436B}" type="presParOf" srcId="{9B179219-FA67-CB40-8AB0-6271ADBCEFC7}" destId="{9DCBE74F-8684-6D49-8B84-CA6C18E4AEF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0B176C2-1699-344A-9CD9-A7EB8B4AD215}"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05D73E0A-3C5B-5543-84D1-8DC5290C78F1}">
      <dgm:prSet phldrT="[Text]" custT="1"/>
      <dgm:spPr/>
      <dgm:t>
        <a:bodyPr/>
        <a:lstStyle/>
        <a:p>
          <a:r>
            <a:rPr lang="en-US" sz="1400" dirty="0" smtClean="0"/>
            <a:t>Virtualization</a:t>
          </a:r>
          <a:endParaRPr lang="en-US" sz="1400" dirty="0"/>
        </a:p>
      </dgm:t>
    </dgm:pt>
    <dgm:pt modelId="{A69462D5-4685-0E46-B051-21B05605F95B}" type="parTrans" cxnId="{A8D07309-A9F0-744F-8F7D-292BEA5F4BB5}">
      <dgm:prSet/>
      <dgm:spPr/>
      <dgm:t>
        <a:bodyPr/>
        <a:lstStyle/>
        <a:p>
          <a:endParaRPr lang="en-US" sz="3200"/>
        </a:p>
      </dgm:t>
    </dgm:pt>
    <dgm:pt modelId="{6476163E-6421-744D-B5CC-212CDA7950D9}" type="sibTrans" cxnId="{A8D07309-A9F0-744F-8F7D-292BEA5F4BB5}">
      <dgm:prSet/>
      <dgm:spPr/>
      <dgm:t>
        <a:bodyPr/>
        <a:lstStyle/>
        <a:p>
          <a:endParaRPr lang="en-US" sz="3200"/>
        </a:p>
      </dgm:t>
    </dgm:pt>
    <dgm:pt modelId="{474BAF5E-4DC8-9946-A1A0-F5B26AD23F3B}">
      <dgm:prSet phldrT="[Text]" custT="1"/>
      <dgm:spPr/>
      <dgm:t>
        <a:bodyPr/>
        <a:lstStyle/>
        <a:p>
          <a:r>
            <a:rPr lang="en-US" sz="1050" dirty="0" smtClean="0"/>
            <a:t>Cloud-Init as a configuration manager (config new VM instance, add users, etc.)</a:t>
          </a:r>
          <a:endParaRPr lang="en-US" sz="1050" dirty="0"/>
        </a:p>
      </dgm:t>
    </dgm:pt>
    <dgm:pt modelId="{BA7F243F-D5F1-854F-B03C-E2CACA18DB88}" type="parTrans" cxnId="{0D5B578B-96B5-4D4E-9300-6D3BD2C3A42B}">
      <dgm:prSet/>
      <dgm:spPr/>
      <dgm:t>
        <a:bodyPr/>
        <a:lstStyle/>
        <a:p>
          <a:endParaRPr lang="en-US" sz="3200"/>
        </a:p>
      </dgm:t>
    </dgm:pt>
    <dgm:pt modelId="{8C696DB5-2440-CF40-AD15-9A39CBF2A3CB}" type="sibTrans" cxnId="{0D5B578B-96B5-4D4E-9300-6D3BD2C3A42B}">
      <dgm:prSet/>
      <dgm:spPr/>
      <dgm:t>
        <a:bodyPr/>
        <a:lstStyle/>
        <a:p>
          <a:endParaRPr lang="en-US" sz="3200"/>
        </a:p>
      </dgm:t>
    </dgm:pt>
    <dgm:pt modelId="{A5BFF9EB-1B4F-4041-AC82-1EE3683679CA}">
      <dgm:prSet phldrT="[Text]" custT="1"/>
      <dgm:spPr/>
      <dgm:t>
        <a:bodyPr/>
        <a:lstStyle/>
        <a:p>
          <a:r>
            <a:rPr lang="en-US" sz="1050" dirty="0" smtClean="0"/>
            <a:t>Monitor CPU and disk allocations when using nested hypervisors</a:t>
          </a:r>
          <a:endParaRPr lang="en-US" sz="1050" dirty="0"/>
        </a:p>
      </dgm:t>
    </dgm:pt>
    <dgm:pt modelId="{75C29070-822B-174F-A07F-468935A806F7}" type="parTrans" cxnId="{BCEDA5FB-9105-E34C-8707-F9F823EA0E3E}">
      <dgm:prSet/>
      <dgm:spPr/>
      <dgm:t>
        <a:bodyPr/>
        <a:lstStyle/>
        <a:p>
          <a:endParaRPr lang="en-US" sz="3200"/>
        </a:p>
      </dgm:t>
    </dgm:pt>
    <dgm:pt modelId="{B46D2665-1478-A840-9E11-2578A46F1CD4}" type="sibTrans" cxnId="{BCEDA5FB-9105-E34C-8707-F9F823EA0E3E}">
      <dgm:prSet/>
      <dgm:spPr/>
      <dgm:t>
        <a:bodyPr/>
        <a:lstStyle/>
        <a:p>
          <a:endParaRPr lang="en-US" sz="3200"/>
        </a:p>
      </dgm:t>
    </dgm:pt>
    <dgm:pt modelId="{96CDF1AC-8881-1045-80EE-098B78531773}">
      <dgm:prSet phldrT="[Text]" custT="1"/>
      <dgm:spPr/>
      <dgm:t>
        <a:bodyPr/>
        <a:lstStyle/>
        <a:p>
          <a:r>
            <a:rPr lang="en-US" sz="1400" dirty="0" smtClean="0"/>
            <a:t>Containers</a:t>
          </a:r>
          <a:endParaRPr lang="en-US" sz="1400" dirty="0"/>
        </a:p>
      </dgm:t>
    </dgm:pt>
    <dgm:pt modelId="{E824BD77-F168-CC47-B7F4-CD8E26FF54BC}" type="parTrans" cxnId="{29CC0CC9-1383-614A-83C2-9682F04DD48C}">
      <dgm:prSet/>
      <dgm:spPr/>
      <dgm:t>
        <a:bodyPr/>
        <a:lstStyle/>
        <a:p>
          <a:endParaRPr lang="en-US" sz="3200"/>
        </a:p>
      </dgm:t>
    </dgm:pt>
    <dgm:pt modelId="{E746456D-8DEA-FD40-89D5-F1EF0A0EABB7}" type="sibTrans" cxnId="{29CC0CC9-1383-614A-83C2-9682F04DD48C}">
      <dgm:prSet/>
      <dgm:spPr/>
      <dgm:t>
        <a:bodyPr/>
        <a:lstStyle/>
        <a:p>
          <a:endParaRPr lang="en-US" sz="3200"/>
        </a:p>
      </dgm:t>
    </dgm:pt>
    <dgm:pt modelId="{5E2C1982-F447-6C4A-9903-B353FC7E1D9D}">
      <dgm:prSet phldrT="[Text]" custT="1"/>
      <dgm:spPr/>
      <dgm:t>
        <a:bodyPr/>
        <a:lstStyle/>
        <a:p>
          <a:r>
            <a:rPr lang="en-US" sz="1050" dirty="0" smtClean="0"/>
            <a:t>Docker containers are easy to deploy, have good version control mechanism and minimize execution overhead</a:t>
          </a:r>
          <a:endParaRPr lang="en-US" sz="1050" dirty="0"/>
        </a:p>
      </dgm:t>
    </dgm:pt>
    <dgm:pt modelId="{85109759-DA8A-CA42-968B-38F3422FD6EA}" type="parTrans" cxnId="{B6B2971F-5606-9745-AD1A-02481944F47E}">
      <dgm:prSet/>
      <dgm:spPr/>
      <dgm:t>
        <a:bodyPr/>
        <a:lstStyle/>
        <a:p>
          <a:endParaRPr lang="en-US" sz="3200"/>
        </a:p>
      </dgm:t>
    </dgm:pt>
    <dgm:pt modelId="{7E27C82D-D16E-FF45-8F6D-1DF7BA0FE4F9}" type="sibTrans" cxnId="{B6B2971F-5606-9745-AD1A-02481944F47E}">
      <dgm:prSet/>
      <dgm:spPr/>
      <dgm:t>
        <a:bodyPr/>
        <a:lstStyle/>
        <a:p>
          <a:endParaRPr lang="en-US" sz="3200"/>
        </a:p>
      </dgm:t>
    </dgm:pt>
    <dgm:pt modelId="{CE4DAF29-BBB8-2248-8D92-224B6CC9A82D}">
      <dgm:prSet phldrT="[Text]" custT="1"/>
      <dgm:spPr/>
      <dgm:t>
        <a:bodyPr/>
        <a:lstStyle/>
        <a:p>
          <a:r>
            <a:rPr lang="en-US" sz="1050" dirty="0" smtClean="0"/>
            <a:t>Unfortunately no Windows equivalent due to lack of GUI support  </a:t>
          </a:r>
          <a:endParaRPr lang="en-US" sz="1050" dirty="0"/>
        </a:p>
      </dgm:t>
    </dgm:pt>
    <dgm:pt modelId="{CECA42FB-9A3A-2E4E-A072-8DA90183E63D}" type="parTrans" cxnId="{F8481827-0033-A64F-AA70-3A55B48710E3}">
      <dgm:prSet/>
      <dgm:spPr/>
      <dgm:t>
        <a:bodyPr/>
        <a:lstStyle/>
        <a:p>
          <a:endParaRPr lang="en-US" sz="3200"/>
        </a:p>
      </dgm:t>
    </dgm:pt>
    <dgm:pt modelId="{0652D599-391E-F44F-B2B5-7FD5ECABE957}" type="sibTrans" cxnId="{F8481827-0033-A64F-AA70-3A55B48710E3}">
      <dgm:prSet/>
      <dgm:spPr/>
      <dgm:t>
        <a:bodyPr/>
        <a:lstStyle/>
        <a:p>
          <a:endParaRPr lang="en-US" sz="3200"/>
        </a:p>
      </dgm:t>
    </dgm:pt>
    <dgm:pt modelId="{CDD3042F-9FE7-6443-846A-83FE965CA12C}">
      <dgm:prSet custT="1"/>
      <dgm:spPr/>
      <dgm:t>
        <a:bodyPr/>
        <a:lstStyle/>
        <a:p>
          <a:r>
            <a:rPr lang="en-US" sz="1400" dirty="0" smtClean="0"/>
            <a:t>Remote Access</a:t>
          </a:r>
          <a:endParaRPr lang="en-US" sz="1400" dirty="0"/>
        </a:p>
      </dgm:t>
    </dgm:pt>
    <dgm:pt modelId="{800E7F1F-8463-124E-9C8E-5FFA90D6EC03}" type="parTrans" cxnId="{F3A265F3-CED0-694E-89A1-9FE0DD5BFFAB}">
      <dgm:prSet/>
      <dgm:spPr/>
      <dgm:t>
        <a:bodyPr/>
        <a:lstStyle/>
        <a:p>
          <a:endParaRPr lang="en-US" sz="3200"/>
        </a:p>
      </dgm:t>
    </dgm:pt>
    <dgm:pt modelId="{47C66DDE-1057-5247-A573-A681FDEDCCA0}" type="sibTrans" cxnId="{F3A265F3-CED0-694E-89A1-9FE0DD5BFFAB}">
      <dgm:prSet/>
      <dgm:spPr/>
      <dgm:t>
        <a:bodyPr/>
        <a:lstStyle/>
        <a:p>
          <a:endParaRPr lang="en-US" sz="3200"/>
        </a:p>
      </dgm:t>
    </dgm:pt>
    <dgm:pt modelId="{B163F0A1-CCF0-9C44-9908-12D0AC655FD7}">
      <dgm:prSet phldrT="[Text]" custT="1"/>
      <dgm:spPr/>
      <dgm:t>
        <a:bodyPr/>
        <a:lstStyle/>
        <a:p>
          <a:r>
            <a:rPr lang="en-US" sz="1050" dirty="0" smtClean="0"/>
            <a:t>When displaying application interfaces container is SSH + application</a:t>
          </a:r>
          <a:endParaRPr lang="en-US" sz="1050" dirty="0"/>
        </a:p>
      </dgm:t>
    </dgm:pt>
    <dgm:pt modelId="{A6AB63EF-A596-0C46-BFF4-D8DD7755B353}" type="parTrans" cxnId="{07745663-AAB7-9646-AD12-CCF926AB18C5}">
      <dgm:prSet/>
      <dgm:spPr/>
      <dgm:t>
        <a:bodyPr/>
        <a:lstStyle/>
        <a:p>
          <a:endParaRPr lang="en-US" sz="3200"/>
        </a:p>
      </dgm:t>
    </dgm:pt>
    <dgm:pt modelId="{61674998-CD54-2C47-B5C2-6C51810F3818}" type="sibTrans" cxnId="{07745663-AAB7-9646-AD12-CCF926AB18C5}">
      <dgm:prSet/>
      <dgm:spPr/>
      <dgm:t>
        <a:bodyPr/>
        <a:lstStyle/>
        <a:p>
          <a:endParaRPr lang="en-US" sz="3200"/>
        </a:p>
      </dgm:t>
    </dgm:pt>
    <dgm:pt modelId="{A99588DE-4637-3D47-B028-76C3904414E3}">
      <dgm:prSet custT="1"/>
      <dgm:spPr/>
      <dgm:t>
        <a:bodyPr/>
        <a:lstStyle/>
        <a:p>
          <a:r>
            <a:rPr lang="en-US" sz="1050" dirty="0" smtClean="0"/>
            <a:t>XPRA is like screen for X11</a:t>
          </a:r>
          <a:endParaRPr lang="en-US" sz="1050" dirty="0"/>
        </a:p>
      </dgm:t>
    </dgm:pt>
    <dgm:pt modelId="{A03E398D-9171-AA48-A94B-480CEDA5B321}" type="parTrans" cxnId="{AFF2162E-1083-9A43-B851-702CEE9FAE1F}">
      <dgm:prSet/>
      <dgm:spPr/>
      <dgm:t>
        <a:bodyPr/>
        <a:lstStyle/>
        <a:p>
          <a:endParaRPr lang="en-US" sz="3200"/>
        </a:p>
      </dgm:t>
    </dgm:pt>
    <dgm:pt modelId="{17A88157-8110-7449-81EE-4CBB47D6F733}" type="sibTrans" cxnId="{AFF2162E-1083-9A43-B851-702CEE9FAE1F}">
      <dgm:prSet/>
      <dgm:spPr/>
      <dgm:t>
        <a:bodyPr/>
        <a:lstStyle/>
        <a:p>
          <a:endParaRPr lang="en-US" sz="3200"/>
        </a:p>
      </dgm:t>
    </dgm:pt>
    <dgm:pt modelId="{BF9E698E-AA38-934C-9361-499AD5ED07C2}">
      <dgm:prSet custT="1"/>
      <dgm:spPr/>
      <dgm:t>
        <a:bodyPr/>
        <a:lstStyle/>
        <a:p>
          <a:r>
            <a:rPr lang="en-US" sz="1050" dirty="0" smtClean="0"/>
            <a:t>Client for forwarding applications and desktop screens</a:t>
          </a:r>
          <a:endParaRPr lang="en-US" sz="1050" dirty="0"/>
        </a:p>
      </dgm:t>
    </dgm:pt>
    <dgm:pt modelId="{FBC8EB36-C4C8-8648-B3B7-483D6A840E87}" type="parTrans" cxnId="{34DD7D07-A28B-5045-B7F7-410246B134DC}">
      <dgm:prSet/>
      <dgm:spPr/>
      <dgm:t>
        <a:bodyPr/>
        <a:lstStyle/>
        <a:p>
          <a:endParaRPr lang="en-US" sz="3200"/>
        </a:p>
      </dgm:t>
    </dgm:pt>
    <dgm:pt modelId="{6A7EDF98-CC45-FB41-98D4-3A10DA518851}" type="sibTrans" cxnId="{34DD7D07-A28B-5045-B7F7-410246B134DC}">
      <dgm:prSet/>
      <dgm:spPr/>
      <dgm:t>
        <a:bodyPr/>
        <a:lstStyle/>
        <a:p>
          <a:endParaRPr lang="en-US" sz="3200"/>
        </a:p>
      </dgm:t>
    </dgm:pt>
    <dgm:pt modelId="{329A742A-1ABD-E04A-B9DB-C969E31DA518}">
      <dgm:prSet custT="1"/>
      <dgm:spPr/>
      <dgm:t>
        <a:bodyPr/>
        <a:lstStyle/>
        <a:p>
          <a:r>
            <a:rPr lang="en-US" sz="1400" dirty="0" smtClean="0"/>
            <a:t>Network Protections</a:t>
          </a:r>
          <a:endParaRPr lang="en-US" sz="1400" dirty="0"/>
        </a:p>
      </dgm:t>
    </dgm:pt>
    <dgm:pt modelId="{18BA1B0B-B0BE-8946-A8E9-30C823E50363}" type="parTrans" cxnId="{BCD36FB7-AE60-1145-9797-F4EC936AA1EB}">
      <dgm:prSet/>
      <dgm:spPr/>
      <dgm:t>
        <a:bodyPr/>
        <a:lstStyle/>
        <a:p>
          <a:endParaRPr lang="en-US" sz="3200"/>
        </a:p>
      </dgm:t>
    </dgm:pt>
    <dgm:pt modelId="{F23D7EF9-9EFF-B34E-96A7-70A1A2C5E594}" type="sibTrans" cxnId="{BCD36FB7-AE60-1145-9797-F4EC936AA1EB}">
      <dgm:prSet/>
      <dgm:spPr/>
      <dgm:t>
        <a:bodyPr/>
        <a:lstStyle/>
        <a:p>
          <a:endParaRPr lang="en-US" sz="3200"/>
        </a:p>
      </dgm:t>
    </dgm:pt>
    <dgm:pt modelId="{B7790C1D-C614-9142-A33C-929EE8745ABB}">
      <dgm:prSet custT="1"/>
      <dgm:spPr/>
      <dgm:t>
        <a:bodyPr/>
        <a:lstStyle/>
        <a:p>
          <a:r>
            <a:rPr lang="en-US" sz="1050" dirty="0" smtClean="0"/>
            <a:t>Linux Traffic Control (tc) Tools</a:t>
          </a:r>
          <a:endParaRPr lang="en-US" sz="1050" dirty="0"/>
        </a:p>
      </dgm:t>
    </dgm:pt>
    <dgm:pt modelId="{023E0155-FBD6-1542-ACD5-30728C56C85F}" type="parTrans" cxnId="{C5B3531A-EA7C-0749-9B48-9819E7D10456}">
      <dgm:prSet/>
      <dgm:spPr/>
      <dgm:t>
        <a:bodyPr/>
        <a:lstStyle/>
        <a:p>
          <a:endParaRPr lang="en-US" sz="3200"/>
        </a:p>
      </dgm:t>
    </dgm:pt>
    <dgm:pt modelId="{13320C8B-B32A-B84E-9099-B1B24F0C2662}" type="sibTrans" cxnId="{C5B3531A-EA7C-0749-9B48-9819E7D10456}">
      <dgm:prSet/>
      <dgm:spPr/>
      <dgm:t>
        <a:bodyPr/>
        <a:lstStyle/>
        <a:p>
          <a:endParaRPr lang="en-US" sz="3200"/>
        </a:p>
      </dgm:t>
    </dgm:pt>
    <dgm:pt modelId="{8F1A95E8-2B6F-D04B-B6F1-70C1847EA440}">
      <dgm:prSet custT="1"/>
      <dgm:spPr/>
      <dgm:t>
        <a:bodyPr/>
        <a:lstStyle/>
        <a:p>
          <a:r>
            <a:rPr lang="en-US" sz="1000" dirty="0" smtClean="0"/>
            <a:t> Enables network port mirroring </a:t>
          </a:r>
          <a:endParaRPr lang="en-US" sz="1000" dirty="0"/>
        </a:p>
      </dgm:t>
    </dgm:pt>
    <dgm:pt modelId="{071FDC27-B0AB-C240-B02B-F060D9D53742}" type="parTrans" cxnId="{9E6B3A17-11D1-464D-93D7-8AE969A97025}">
      <dgm:prSet/>
      <dgm:spPr/>
      <dgm:t>
        <a:bodyPr/>
        <a:lstStyle/>
        <a:p>
          <a:endParaRPr lang="en-US" sz="3200"/>
        </a:p>
      </dgm:t>
    </dgm:pt>
    <dgm:pt modelId="{795F8E6D-5D41-5243-9F60-2DCC04C73582}" type="sibTrans" cxnId="{9E6B3A17-11D1-464D-93D7-8AE969A97025}">
      <dgm:prSet/>
      <dgm:spPr/>
      <dgm:t>
        <a:bodyPr/>
        <a:lstStyle/>
        <a:p>
          <a:endParaRPr lang="en-US" sz="3200"/>
        </a:p>
      </dgm:t>
    </dgm:pt>
    <dgm:pt modelId="{1D747149-EDE6-2D4F-B825-99DC2573E813}">
      <dgm:prSet custT="1"/>
      <dgm:spPr/>
      <dgm:t>
        <a:bodyPr/>
        <a:lstStyle/>
        <a:p>
          <a:r>
            <a:rPr lang="en-US" sz="1000" dirty="0" smtClean="0"/>
            <a:t>Route packets with smaller footprint</a:t>
          </a:r>
          <a:endParaRPr lang="en-US" sz="1000" dirty="0"/>
        </a:p>
      </dgm:t>
    </dgm:pt>
    <dgm:pt modelId="{95B20DBD-028E-654A-A924-7AF471F674FF}" type="parTrans" cxnId="{E0C55438-9D7B-204C-9C46-3B3F9A8DFF27}">
      <dgm:prSet/>
      <dgm:spPr/>
      <dgm:t>
        <a:bodyPr/>
        <a:lstStyle/>
        <a:p>
          <a:endParaRPr lang="en-US" sz="3200"/>
        </a:p>
      </dgm:t>
    </dgm:pt>
    <dgm:pt modelId="{EA85AFF6-1C4C-2047-96FA-EDF25C984149}" type="sibTrans" cxnId="{E0C55438-9D7B-204C-9C46-3B3F9A8DFF27}">
      <dgm:prSet/>
      <dgm:spPr/>
      <dgm:t>
        <a:bodyPr/>
        <a:lstStyle/>
        <a:p>
          <a:endParaRPr lang="en-US" sz="3200"/>
        </a:p>
      </dgm:t>
    </dgm:pt>
    <dgm:pt modelId="{52BB4C6B-BAD0-B04E-9F28-346960944700}">
      <dgm:prSet custT="1"/>
      <dgm:spPr/>
      <dgm:t>
        <a:bodyPr/>
        <a:lstStyle/>
        <a:p>
          <a:r>
            <a:rPr lang="en-US" sz="1400" dirty="0" smtClean="0"/>
            <a:t>Virtue Import/Export</a:t>
          </a:r>
          <a:endParaRPr lang="en-US" sz="1400" dirty="0"/>
        </a:p>
      </dgm:t>
    </dgm:pt>
    <dgm:pt modelId="{56CB9273-E1F8-AD48-95DE-202FD322FFFB}" type="parTrans" cxnId="{F31DB625-F092-504D-9290-44166E24BEDE}">
      <dgm:prSet/>
      <dgm:spPr/>
      <dgm:t>
        <a:bodyPr/>
        <a:lstStyle/>
        <a:p>
          <a:endParaRPr lang="en-US" sz="3200"/>
        </a:p>
      </dgm:t>
    </dgm:pt>
    <dgm:pt modelId="{6C825D4C-DB2A-7643-AEE5-C15CC2F0044A}" type="sibTrans" cxnId="{F31DB625-F092-504D-9290-44166E24BEDE}">
      <dgm:prSet/>
      <dgm:spPr/>
      <dgm:t>
        <a:bodyPr/>
        <a:lstStyle/>
        <a:p>
          <a:endParaRPr lang="en-US" sz="3200"/>
        </a:p>
      </dgm:t>
    </dgm:pt>
    <dgm:pt modelId="{E56D60FC-32B3-1945-BC69-9168A001E405}">
      <dgm:prSet custT="1"/>
      <dgm:spPr/>
      <dgm:t>
        <a:bodyPr/>
        <a:lstStyle/>
        <a:p>
          <a:r>
            <a:rPr lang="en-US" sz="1050" dirty="0" smtClean="0"/>
            <a:t>Need to define what is the boundary of a “Virtue” </a:t>
          </a:r>
          <a:endParaRPr lang="en-US" sz="1050" dirty="0"/>
        </a:p>
      </dgm:t>
    </dgm:pt>
    <dgm:pt modelId="{724FCA2A-8922-A248-A805-6336FB81C19C}" type="parTrans" cxnId="{A9DA9933-613E-7542-8F79-50142AF16ACA}">
      <dgm:prSet/>
      <dgm:spPr/>
      <dgm:t>
        <a:bodyPr/>
        <a:lstStyle/>
        <a:p>
          <a:endParaRPr lang="en-US" sz="3200"/>
        </a:p>
      </dgm:t>
    </dgm:pt>
    <dgm:pt modelId="{55ED0EF4-C089-C444-89B0-9E0195A95E70}" type="sibTrans" cxnId="{A9DA9933-613E-7542-8F79-50142AF16ACA}">
      <dgm:prSet/>
      <dgm:spPr/>
      <dgm:t>
        <a:bodyPr/>
        <a:lstStyle/>
        <a:p>
          <a:endParaRPr lang="en-US" sz="3200"/>
        </a:p>
      </dgm:t>
    </dgm:pt>
    <dgm:pt modelId="{18B605CB-94EC-3E41-9FC9-1D55EC57AF46}">
      <dgm:prSet custT="1"/>
      <dgm:spPr/>
      <dgm:t>
        <a:bodyPr/>
        <a:lstStyle/>
        <a:p>
          <a:r>
            <a:rPr lang="en-US" sz="1050" dirty="0" smtClean="0"/>
            <a:t>In our case we assume application is in place and only import/export role settings</a:t>
          </a:r>
          <a:endParaRPr lang="en-US" sz="1050" dirty="0"/>
        </a:p>
      </dgm:t>
    </dgm:pt>
    <dgm:pt modelId="{DCB677BF-7A69-0648-A8EC-594631BCFE2B}" type="parTrans" cxnId="{E510CEAB-F6E7-264C-B093-6A0547BFD010}">
      <dgm:prSet/>
      <dgm:spPr/>
      <dgm:t>
        <a:bodyPr/>
        <a:lstStyle/>
        <a:p>
          <a:endParaRPr lang="en-US" sz="3200"/>
        </a:p>
      </dgm:t>
    </dgm:pt>
    <dgm:pt modelId="{F9AF1A98-01E7-CC41-B76B-BB58CEBC7B38}" type="sibTrans" cxnId="{E510CEAB-F6E7-264C-B093-6A0547BFD010}">
      <dgm:prSet/>
      <dgm:spPr/>
      <dgm:t>
        <a:bodyPr/>
        <a:lstStyle/>
        <a:p>
          <a:endParaRPr lang="en-US" sz="3200"/>
        </a:p>
      </dgm:t>
    </dgm:pt>
    <dgm:pt modelId="{BE6B906A-7A3E-BB4E-BCB4-4CF950547820}">
      <dgm:prSet custT="1"/>
      <dgm:spPr/>
      <dgm:t>
        <a:bodyPr/>
        <a:lstStyle/>
        <a:p>
          <a:r>
            <a:rPr lang="en-US" sz="1400" dirty="0" smtClean="0"/>
            <a:t>Virtue Update</a:t>
          </a:r>
          <a:endParaRPr lang="en-US" sz="1400" dirty="0"/>
        </a:p>
      </dgm:t>
    </dgm:pt>
    <dgm:pt modelId="{87394A49-DEF6-F642-B077-1BA41DC318BE}" type="parTrans" cxnId="{70C6E3FB-21FE-0B44-BCF8-3A1EF4BF493D}">
      <dgm:prSet/>
      <dgm:spPr/>
      <dgm:t>
        <a:bodyPr/>
        <a:lstStyle/>
        <a:p>
          <a:endParaRPr lang="en-US" sz="3200"/>
        </a:p>
      </dgm:t>
    </dgm:pt>
    <dgm:pt modelId="{07A24F5A-646B-2647-AD07-10332119276B}" type="sibTrans" cxnId="{70C6E3FB-21FE-0B44-BCF8-3A1EF4BF493D}">
      <dgm:prSet/>
      <dgm:spPr/>
      <dgm:t>
        <a:bodyPr/>
        <a:lstStyle/>
        <a:p>
          <a:endParaRPr lang="en-US" sz="3200"/>
        </a:p>
      </dgm:t>
    </dgm:pt>
    <dgm:pt modelId="{A79444E5-39FB-514B-8F7F-2B50E775024A}">
      <dgm:prSet custT="1"/>
      <dgm:spPr/>
      <dgm:t>
        <a:bodyPr/>
        <a:lstStyle/>
        <a:p>
          <a:r>
            <a:rPr lang="en-US" sz="1050" dirty="0" smtClean="0"/>
            <a:t>Separate updates into application and infrastructure updates</a:t>
          </a:r>
          <a:endParaRPr lang="en-US" sz="1050" dirty="0"/>
        </a:p>
      </dgm:t>
    </dgm:pt>
    <dgm:pt modelId="{ABEB8420-DFAB-4246-9C5B-7FB26DA89D60}" type="parTrans" cxnId="{F9030DE1-EF2A-C94D-97D6-368AC7838C15}">
      <dgm:prSet/>
      <dgm:spPr/>
      <dgm:t>
        <a:bodyPr/>
        <a:lstStyle/>
        <a:p>
          <a:endParaRPr lang="en-US" sz="3200"/>
        </a:p>
      </dgm:t>
    </dgm:pt>
    <dgm:pt modelId="{B907B022-4180-5343-A836-6DF38C18CE5C}" type="sibTrans" cxnId="{F9030DE1-EF2A-C94D-97D6-368AC7838C15}">
      <dgm:prSet/>
      <dgm:spPr/>
      <dgm:t>
        <a:bodyPr/>
        <a:lstStyle/>
        <a:p>
          <a:endParaRPr lang="en-US" sz="3200"/>
        </a:p>
      </dgm:t>
    </dgm:pt>
    <dgm:pt modelId="{69C855E7-FB77-004D-B43D-B36715FAB805}">
      <dgm:prSet custT="1"/>
      <dgm:spPr/>
      <dgm:t>
        <a:bodyPr/>
        <a:lstStyle/>
        <a:p>
          <a:r>
            <a:rPr lang="en-US" sz="1050" dirty="0" smtClean="0"/>
            <a:t>All updates should be tracked either through checksum or versioning</a:t>
          </a:r>
          <a:endParaRPr lang="en-US" sz="1050" dirty="0"/>
        </a:p>
      </dgm:t>
    </dgm:pt>
    <dgm:pt modelId="{4CEA0375-1A44-9844-8C6C-0758240BD2D4}" type="parTrans" cxnId="{EF548C64-7AEE-604C-A69D-95F57C0FFD3D}">
      <dgm:prSet/>
      <dgm:spPr/>
      <dgm:t>
        <a:bodyPr/>
        <a:lstStyle/>
        <a:p>
          <a:endParaRPr lang="en-US" sz="3200"/>
        </a:p>
      </dgm:t>
    </dgm:pt>
    <dgm:pt modelId="{90E92344-1DBF-244C-9A1D-0186D1B56170}" type="sibTrans" cxnId="{EF548C64-7AEE-604C-A69D-95F57C0FFD3D}">
      <dgm:prSet/>
      <dgm:spPr/>
      <dgm:t>
        <a:bodyPr/>
        <a:lstStyle/>
        <a:p>
          <a:endParaRPr lang="en-US" sz="3200"/>
        </a:p>
      </dgm:t>
    </dgm:pt>
    <dgm:pt modelId="{2014A58C-9E90-EC42-9E47-69601DFDE6DB}">
      <dgm:prSet custT="1"/>
      <dgm:spPr/>
      <dgm:t>
        <a:bodyPr/>
        <a:lstStyle/>
        <a:p>
          <a:r>
            <a:rPr lang="en-US" sz="1050" dirty="0" smtClean="0"/>
            <a:t>Traffic Enforcement</a:t>
          </a:r>
          <a:endParaRPr lang="en-US" sz="1050" dirty="0"/>
        </a:p>
      </dgm:t>
    </dgm:pt>
    <dgm:pt modelId="{E3A933FB-315B-6048-A06C-CF94C53CE3A3}" type="parTrans" cxnId="{FA043D41-3413-AB4C-BBA2-B3F5C9E709DD}">
      <dgm:prSet/>
      <dgm:spPr/>
      <dgm:t>
        <a:bodyPr/>
        <a:lstStyle/>
        <a:p>
          <a:endParaRPr lang="en-US"/>
        </a:p>
      </dgm:t>
    </dgm:pt>
    <dgm:pt modelId="{275B48FC-A1DD-B940-9725-C3EA93016453}" type="sibTrans" cxnId="{FA043D41-3413-AB4C-BBA2-B3F5C9E709DD}">
      <dgm:prSet/>
      <dgm:spPr/>
      <dgm:t>
        <a:bodyPr/>
        <a:lstStyle/>
        <a:p>
          <a:endParaRPr lang="en-US"/>
        </a:p>
      </dgm:t>
    </dgm:pt>
    <dgm:pt modelId="{14074C8B-73F3-1F4D-94F5-5737BDA8236F}" type="pres">
      <dgm:prSet presAssocID="{10B176C2-1699-344A-9CD9-A7EB8B4AD215}" presName="diagram" presStyleCnt="0">
        <dgm:presLayoutVars>
          <dgm:chPref val="1"/>
          <dgm:dir/>
          <dgm:animOne val="branch"/>
          <dgm:animLvl val="lvl"/>
          <dgm:resizeHandles/>
        </dgm:presLayoutVars>
      </dgm:prSet>
      <dgm:spPr/>
      <dgm:t>
        <a:bodyPr/>
        <a:lstStyle/>
        <a:p>
          <a:endParaRPr lang="en-US"/>
        </a:p>
      </dgm:t>
    </dgm:pt>
    <dgm:pt modelId="{4CAC5184-1DE8-8249-8EEB-FBDF2B720D11}" type="pres">
      <dgm:prSet presAssocID="{05D73E0A-3C5B-5543-84D1-8DC5290C78F1}" presName="root" presStyleCnt="0"/>
      <dgm:spPr/>
    </dgm:pt>
    <dgm:pt modelId="{9011B57C-551B-3047-9601-0D285110A324}" type="pres">
      <dgm:prSet presAssocID="{05D73E0A-3C5B-5543-84D1-8DC5290C78F1}" presName="rootComposite" presStyleCnt="0"/>
      <dgm:spPr/>
    </dgm:pt>
    <dgm:pt modelId="{EC87190C-668A-474A-8A60-AD7CB1E21C1E}" type="pres">
      <dgm:prSet presAssocID="{05D73E0A-3C5B-5543-84D1-8DC5290C78F1}" presName="rootText" presStyleLbl="node1" presStyleIdx="0" presStyleCnt="6"/>
      <dgm:spPr/>
      <dgm:t>
        <a:bodyPr/>
        <a:lstStyle/>
        <a:p>
          <a:endParaRPr lang="en-US"/>
        </a:p>
      </dgm:t>
    </dgm:pt>
    <dgm:pt modelId="{876C33CC-14C0-F743-9249-874EEAC99EE4}" type="pres">
      <dgm:prSet presAssocID="{05D73E0A-3C5B-5543-84D1-8DC5290C78F1}" presName="rootConnector" presStyleLbl="node1" presStyleIdx="0" presStyleCnt="6"/>
      <dgm:spPr/>
      <dgm:t>
        <a:bodyPr/>
        <a:lstStyle/>
        <a:p>
          <a:endParaRPr lang="en-US"/>
        </a:p>
      </dgm:t>
    </dgm:pt>
    <dgm:pt modelId="{F68CA737-87A6-1949-8306-922D560C5FA2}" type="pres">
      <dgm:prSet presAssocID="{05D73E0A-3C5B-5543-84D1-8DC5290C78F1}" presName="childShape" presStyleCnt="0"/>
      <dgm:spPr/>
    </dgm:pt>
    <dgm:pt modelId="{5C1FA287-3211-1549-9548-30D898BFD1EE}" type="pres">
      <dgm:prSet presAssocID="{BA7F243F-D5F1-854F-B03C-E2CACA18DB88}" presName="Name13" presStyleLbl="parChTrans1D2" presStyleIdx="0" presStyleCnt="13"/>
      <dgm:spPr/>
      <dgm:t>
        <a:bodyPr/>
        <a:lstStyle/>
        <a:p>
          <a:endParaRPr lang="en-US"/>
        </a:p>
      </dgm:t>
    </dgm:pt>
    <dgm:pt modelId="{2A9200EA-040E-E14D-A3F7-28C365697B7A}" type="pres">
      <dgm:prSet presAssocID="{474BAF5E-4DC8-9946-A1A0-F5B26AD23F3B}" presName="childText" presStyleLbl="bgAcc1" presStyleIdx="0" presStyleCnt="13" custScaleY="207693" custLinFactNeighborY="6483">
        <dgm:presLayoutVars>
          <dgm:bulletEnabled val="1"/>
        </dgm:presLayoutVars>
      </dgm:prSet>
      <dgm:spPr/>
      <dgm:t>
        <a:bodyPr/>
        <a:lstStyle/>
        <a:p>
          <a:endParaRPr lang="en-US"/>
        </a:p>
      </dgm:t>
    </dgm:pt>
    <dgm:pt modelId="{41E4DCB2-08E9-B64E-A5CD-C22DDEEAA442}" type="pres">
      <dgm:prSet presAssocID="{75C29070-822B-174F-A07F-468935A806F7}" presName="Name13" presStyleLbl="parChTrans1D2" presStyleIdx="1" presStyleCnt="13"/>
      <dgm:spPr/>
      <dgm:t>
        <a:bodyPr/>
        <a:lstStyle/>
        <a:p>
          <a:endParaRPr lang="en-US"/>
        </a:p>
      </dgm:t>
    </dgm:pt>
    <dgm:pt modelId="{50685425-582C-8745-AF37-8DEE72D8D13D}" type="pres">
      <dgm:prSet presAssocID="{A5BFF9EB-1B4F-4041-AC82-1EE3683679CA}" presName="childText" presStyleLbl="bgAcc1" presStyleIdx="1" presStyleCnt="13" custScaleY="207693" custLinFactNeighborY="6483">
        <dgm:presLayoutVars>
          <dgm:bulletEnabled val="1"/>
        </dgm:presLayoutVars>
      </dgm:prSet>
      <dgm:spPr/>
      <dgm:t>
        <a:bodyPr/>
        <a:lstStyle/>
        <a:p>
          <a:endParaRPr lang="en-US"/>
        </a:p>
      </dgm:t>
    </dgm:pt>
    <dgm:pt modelId="{4C306508-29A8-CF45-AFDC-11EF2DA04EB1}" type="pres">
      <dgm:prSet presAssocID="{96CDF1AC-8881-1045-80EE-098B78531773}" presName="root" presStyleCnt="0"/>
      <dgm:spPr/>
    </dgm:pt>
    <dgm:pt modelId="{9945294F-E896-FB47-B726-210FFCE688D1}" type="pres">
      <dgm:prSet presAssocID="{96CDF1AC-8881-1045-80EE-098B78531773}" presName="rootComposite" presStyleCnt="0"/>
      <dgm:spPr/>
    </dgm:pt>
    <dgm:pt modelId="{382B2A82-C219-564B-85BB-5033EA197044}" type="pres">
      <dgm:prSet presAssocID="{96CDF1AC-8881-1045-80EE-098B78531773}" presName="rootText" presStyleLbl="node1" presStyleIdx="1" presStyleCnt="6"/>
      <dgm:spPr/>
      <dgm:t>
        <a:bodyPr/>
        <a:lstStyle/>
        <a:p>
          <a:endParaRPr lang="en-US"/>
        </a:p>
      </dgm:t>
    </dgm:pt>
    <dgm:pt modelId="{C6B14C2A-6A24-594D-81FF-CE22CD1279B1}" type="pres">
      <dgm:prSet presAssocID="{96CDF1AC-8881-1045-80EE-098B78531773}" presName="rootConnector" presStyleLbl="node1" presStyleIdx="1" presStyleCnt="6"/>
      <dgm:spPr/>
      <dgm:t>
        <a:bodyPr/>
        <a:lstStyle/>
        <a:p>
          <a:endParaRPr lang="en-US"/>
        </a:p>
      </dgm:t>
    </dgm:pt>
    <dgm:pt modelId="{C4CBF9F9-AF2E-8741-922E-CA1D573B5E5E}" type="pres">
      <dgm:prSet presAssocID="{96CDF1AC-8881-1045-80EE-098B78531773}" presName="childShape" presStyleCnt="0"/>
      <dgm:spPr/>
    </dgm:pt>
    <dgm:pt modelId="{3791592C-1B74-C146-922E-047D47735B4B}" type="pres">
      <dgm:prSet presAssocID="{85109759-DA8A-CA42-968B-38F3422FD6EA}" presName="Name13" presStyleLbl="parChTrans1D2" presStyleIdx="2" presStyleCnt="13"/>
      <dgm:spPr/>
      <dgm:t>
        <a:bodyPr/>
        <a:lstStyle/>
        <a:p>
          <a:endParaRPr lang="en-US"/>
        </a:p>
      </dgm:t>
    </dgm:pt>
    <dgm:pt modelId="{96312163-46EE-844A-A846-A40F3C6A0358}" type="pres">
      <dgm:prSet presAssocID="{5E2C1982-F447-6C4A-9903-B353FC7E1D9D}" presName="childText" presStyleLbl="bgAcc1" presStyleIdx="2" presStyleCnt="13" custScaleY="243562" custLinFactNeighborY="6483">
        <dgm:presLayoutVars>
          <dgm:bulletEnabled val="1"/>
        </dgm:presLayoutVars>
      </dgm:prSet>
      <dgm:spPr/>
      <dgm:t>
        <a:bodyPr/>
        <a:lstStyle/>
        <a:p>
          <a:endParaRPr lang="en-US"/>
        </a:p>
      </dgm:t>
    </dgm:pt>
    <dgm:pt modelId="{E03DD303-84D3-984A-8ABD-E19C8CEEFBDF}" type="pres">
      <dgm:prSet presAssocID="{CECA42FB-9A3A-2E4E-A072-8DA90183E63D}" presName="Name13" presStyleLbl="parChTrans1D2" presStyleIdx="3" presStyleCnt="13"/>
      <dgm:spPr/>
      <dgm:t>
        <a:bodyPr/>
        <a:lstStyle/>
        <a:p>
          <a:endParaRPr lang="en-US"/>
        </a:p>
      </dgm:t>
    </dgm:pt>
    <dgm:pt modelId="{1EA614A5-31F8-2F4D-A4F7-A937F20C5483}" type="pres">
      <dgm:prSet presAssocID="{CE4DAF29-BBB8-2248-8D92-224B6CC9A82D}" presName="childText" presStyleLbl="bgAcc1" presStyleIdx="3" presStyleCnt="13" custScaleY="207693" custLinFactNeighborY="6483">
        <dgm:presLayoutVars>
          <dgm:bulletEnabled val="1"/>
        </dgm:presLayoutVars>
      </dgm:prSet>
      <dgm:spPr/>
      <dgm:t>
        <a:bodyPr/>
        <a:lstStyle/>
        <a:p>
          <a:endParaRPr lang="en-US"/>
        </a:p>
      </dgm:t>
    </dgm:pt>
    <dgm:pt modelId="{0D347285-8F94-8A43-833A-7F606C4DBDC5}" type="pres">
      <dgm:prSet presAssocID="{A6AB63EF-A596-0C46-BFF4-D8DD7755B353}" presName="Name13" presStyleLbl="parChTrans1D2" presStyleIdx="4" presStyleCnt="13"/>
      <dgm:spPr/>
      <dgm:t>
        <a:bodyPr/>
        <a:lstStyle/>
        <a:p>
          <a:endParaRPr lang="en-US"/>
        </a:p>
      </dgm:t>
    </dgm:pt>
    <dgm:pt modelId="{74A85C6B-3E37-E740-AD59-010FF0B9F155}" type="pres">
      <dgm:prSet presAssocID="{B163F0A1-CCF0-9C44-9908-12D0AC655FD7}" presName="childText" presStyleLbl="bgAcc1" presStyleIdx="4" presStyleCnt="13" custScaleY="207693" custLinFactNeighborY="6483">
        <dgm:presLayoutVars>
          <dgm:bulletEnabled val="1"/>
        </dgm:presLayoutVars>
      </dgm:prSet>
      <dgm:spPr/>
      <dgm:t>
        <a:bodyPr/>
        <a:lstStyle/>
        <a:p>
          <a:endParaRPr lang="en-US"/>
        </a:p>
      </dgm:t>
    </dgm:pt>
    <dgm:pt modelId="{27F2BC51-5AEA-6F4F-BD08-0A706BD930BD}" type="pres">
      <dgm:prSet presAssocID="{CDD3042F-9FE7-6443-846A-83FE965CA12C}" presName="root" presStyleCnt="0"/>
      <dgm:spPr/>
    </dgm:pt>
    <dgm:pt modelId="{3E57A676-3175-9E48-AF20-50FA45BB3096}" type="pres">
      <dgm:prSet presAssocID="{CDD3042F-9FE7-6443-846A-83FE965CA12C}" presName="rootComposite" presStyleCnt="0"/>
      <dgm:spPr/>
    </dgm:pt>
    <dgm:pt modelId="{561021F7-7248-3441-8300-A45B2AB633DE}" type="pres">
      <dgm:prSet presAssocID="{CDD3042F-9FE7-6443-846A-83FE965CA12C}" presName="rootText" presStyleLbl="node1" presStyleIdx="2" presStyleCnt="6"/>
      <dgm:spPr/>
      <dgm:t>
        <a:bodyPr/>
        <a:lstStyle/>
        <a:p>
          <a:endParaRPr lang="en-US"/>
        </a:p>
      </dgm:t>
    </dgm:pt>
    <dgm:pt modelId="{789AE6A0-420C-1544-B01C-C0EBBD1BACD7}" type="pres">
      <dgm:prSet presAssocID="{CDD3042F-9FE7-6443-846A-83FE965CA12C}" presName="rootConnector" presStyleLbl="node1" presStyleIdx="2" presStyleCnt="6"/>
      <dgm:spPr/>
      <dgm:t>
        <a:bodyPr/>
        <a:lstStyle/>
        <a:p>
          <a:endParaRPr lang="en-US"/>
        </a:p>
      </dgm:t>
    </dgm:pt>
    <dgm:pt modelId="{8BC07795-01FF-4549-B106-A87335D2892E}" type="pres">
      <dgm:prSet presAssocID="{CDD3042F-9FE7-6443-846A-83FE965CA12C}" presName="childShape" presStyleCnt="0"/>
      <dgm:spPr/>
    </dgm:pt>
    <dgm:pt modelId="{F1D485BB-5B38-C74E-80C0-60DCCD3DF874}" type="pres">
      <dgm:prSet presAssocID="{A03E398D-9171-AA48-A94B-480CEDA5B321}" presName="Name13" presStyleLbl="parChTrans1D2" presStyleIdx="5" presStyleCnt="13"/>
      <dgm:spPr/>
      <dgm:t>
        <a:bodyPr/>
        <a:lstStyle/>
        <a:p>
          <a:endParaRPr lang="en-US"/>
        </a:p>
      </dgm:t>
    </dgm:pt>
    <dgm:pt modelId="{B6A54FBB-BC61-9841-9305-8198EF39B637}" type="pres">
      <dgm:prSet presAssocID="{A99588DE-4637-3D47-B028-76C3904414E3}" presName="childText" presStyleLbl="bgAcc1" presStyleIdx="5" presStyleCnt="13" custScaleY="207693" custLinFactNeighborY="6483">
        <dgm:presLayoutVars>
          <dgm:bulletEnabled val="1"/>
        </dgm:presLayoutVars>
      </dgm:prSet>
      <dgm:spPr/>
      <dgm:t>
        <a:bodyPr/>
        <a:lstStyle/>
        <a:p>
          <a:endParaRPr lang="en-US"/>
        </a:p>
      </dgm:t>
    </dgm:pt>
    <dgm:pt modelId="{DF347E03-C967-4243-8E09-193770090DA4}" type="pres">
      <dgm:prSet presAssocID="{FBC8EB36-C4C8-8648-B3B7-483D6A840E87}" presName="Name13" presStyleLbl="parChTrans1D2" presStyleIdx="6" presStyleCnt="13"/>
      <dgm:spPr/>
      <dgm:t>
        <a:bodyPr/>
        <a:lstStyle/>
        <a:p>
          <a:endParaRPr lang="en-US"/>
        </a:p>
      </dgm:t>
    </dgm:pt>
    <dgm:pt modelId="{75AF75A8-AA3A-7640-B9E5-A5377B52C717}" type="pres">
      <dgm:prSet presAssocID="{BF9E698E-AA38-934C-9361-499AD5ED07C2}" presName="childText" presStyleLbl="bgAcc1" presStyleIdx="6" presStyleCnt="13" custScaleY="207693" custLinFactNeighborY="6483">
        <dgm:presLayoutVars>
          <dgm:bulletEnabled val="1"/>
        </dgm:presLayoutVars>
      </dgm:prSet>
      <dgm:spPr/>
      <dgm:t>
        <a:bodyPr/>
        <a:lstStyle/>
        <a:p>
          <a:endParaRPr lang="en-US"/>
        </a:p>
      </dgm:t>
    </dgm:pt>
    <dgm:pt modelId="{F47274C0-0343-5A4E-B1AE-E69E555DE945}" type="pres">
      <dgm:prSet presAssocID="{329A742A-1ABD-E04A-B9DB-C969E31DA518}" presName="root" presStyleCnt="0"/>
      <dgm:spPr/>
    </dgm:pt>
    <dgm:pt modelId="{E5C04DD3-612B-A84B-A3CF-DDCBB669416D}" type="pres">
      <dgm:prSet presAssocID="{329A742A-1ABD-E04A-B9DB-C969E31DA518}" presName="rootComposite" presStyleCnt="0"/>
      <dgm:spPr/>
    </dgm:pt>
    <dgm:pt modelId="{DB93D556-2103-144E-B98A-7E7A1DF1DF37}" type="pres">
      <dgm:prSet presAssocID="{329A742A-1ABD-E04A-B9DB-C969E31DA518}" presName="rootText" presStyleLbl="node1" presStyleIdx="3" presStyleCnt="6"/>
      <dgm:spPr/>
      <dgm:t>
        <a:bodyPr/>
        <a:lstStyle/>
        <a:p>
          <a:endParaRPr lang="en-US"/>
        </a:p>
      </dgm:t>
    </dgm:pt>
    <dgm:pt modelId="{C72743BB-A367-E84E-80D2-554030358297}" type="pres">
      <dgm:prSet presAssocID="{329A742A-1ABD-E04A-B9DB-C969E31DA518}" presName="rootConnector" presStyleLbl="node1" presStyleIdx="3" presStyleCnt="6"/>
      <dgm:spPr/>
      <dgm:t>
        <a:bodyPr/>
        <a:lstStyle/>
        <a:p>
          <a:endParaRPr lang="en-US"/>
        </a:p>
      </dgm:t>
    </dgm:pt>
    <dgm:pt modelId="{DB4CFC2D-FFB4-FC47-9B9B-FC432FCAAF69}" type="pres">
      <dgm:prSet presAssocID="{329A742A-1ABD-E04A-B9DB-C969E31DA518}" presName="childShape" presStyleCnt="0"/>
      <dgm:spPr/>
    </dgm:pt>
    <dgm:pt modelId="{838AA701-0261-1E4E-812D-0D94986F1271}" type="pres">
      <dgm:prSet presAssocID="{023E0155-FBD6-1542-ACD5-30728C56C85F}" presName="Name13" presStyleLbl="parChTrans1D2" presStyleIdx="7" presStyleCnt="13"/>
      <dgm:spPr/>
      <dgm:t>
        <a:bodyPr/>
        <a:lstStyle/>
        <a:p>
          <a:endParaRPr lang="en-US"/>
        </a:p>
      </dgm:t>
    </dgm:pt>
    <dgm:pt modelId="{E1E98EB2-B5C9-A94A-928F-8AA56003703A}" type="pres">
      <dgm:prSet presAssocID="{B7790C1D-C614-9142-A33C-929EE8745ABB}" presName="childText" presStyleLbl="bgAcc1" presStyleIdx="7" presStyleCnt="13" custScaleY="265965" custLinFactNeighborY="6483">
        <dgm:presLayoutVars>
          <dgm:bulletEnabled val="1"/>
        </dgm:presLayoutVars>
      </dgm:prSet>
      <dgm:spPr/>
      <dgm:t>
        <a:bodyPr/>
        <a:lstStyle/>
        <a:p>
          <a:endParaRPr lang="en-US"/>
        </a:p>
      </dgm:t>
    </dgm:pt>
    <dgm:pt modelId="{1AC7D631-A8CF-5842-86A5-4C4EB5CD8B78}" type="pres">
      <dgm:prSet presAssocID="{E3A933FB-315B-6048-A06C-CF94C53CE3A3}" presName="Name13" presStyleLbl="parChTrans1D2" presStyleIdx="8" presStyleCnt="13"/>
      <dgm:spPr/>
      <dgm:t>
        <a:bodyPr/>
        <a:lstStyle/>
        <a:p>
          <a:endParaRPr lang="en-US"/>
        </a:p>
      </dgm:t>
    </dgm:pt>
    <dgm:pt modelId="{32492DE6-9AEF-C540-87B2-352011CAB9AB}" type="pres">
      <dgm:prSet presAssocID="{2014A58C-9E90-EC42-9E47-69601DFDE6DB}" presName="childText" presStyleLbl="bgAcc1" presStyleIdx="8" presStyleCnt="13" custScaleY="148844" custLinFactNeighborY="6483">
        <dgm:presLayoutVars>
          <dgm:bulletEnabled val="1"/>
        </dgm:presLayoutVars>
      </dgm:prSet>
      <dgm:spPr/>
      <dgm:t>
        <a:bodyPr/>
        <a:lstStyle/>
        <a:p>
          <a:endParaRPr lang="en-US"/>
        </a:p>
      </dgm:t>
    </dgm:pt>
    <dgm:pt modelId="{79C69E2D-78E3-0B4C-83AC-3F15BB819669}" type="pres">
      <dgm:prSet presAssocID="{52BB4C6B-BAD0-B04E-9F28-346960944700}" presName="root" presStyleCnt="0"/>
      <dgm:spPr/>
    </dgm:pt>
    <dgm:pt modelId="{EE2E2D8C-C384-A047-BABA-BCC000015C22}" type="pres">
      <dgm:prSet presAssocID="{52BB4C6B-BAD0-B04E-9F28-346960944700}" presName="rootComposite" presStyleCnt="0"/>
      <dgm:spPr/>
    </dgm:pt>
    <dgm:pt modelId="{F9A5C3B6-1621-FF41-90C2-626AD3062291}" type="pres">
      <dgm:prSet presAssocID="{52BB4C6B-BAD0-B04E-9F28-346960944700}" presName="rootText" presStyleLbl="node1" presStyleIdx="4" presStyleCnt="6"/>
      <dgm:spPr/>
      <dgm:t>
        <a:bodyPr/>
        <a:lstStyle/>
        <a:p>
          <a:endParaRPr lang="en-US"/>
        </a:p>
      </dgm:t>
    </dgm:pt>
    <dgm:pt modelId="{270EEB75-B93D-AB4B-BD71-94E494B00FED}" type="pres">
      <dgm:prSet presAssocID="{52BB4C6B-BAD0-B04E-9F28-346960944700}" presName="rootConnector" presStyleLbl="node1" presStyleIdx="4" presStyleCnt="6"/>
      <dgm:spPr/>
      <dgm:t>
        <a:bodyPr/>
        <a:lstStyle/>
        <a:p>
          <a:endParaRPr lang="en-US"/>
        </a:p>
      </dgm:t>
    </dgm:pt>
    <dgm:pt modelId="{DEBF7AC0-AB8C-9640-8BD5-3C4331FF7555}" type="pres">
      <dgm:prSet presAssocID="{52BB4C6B-BAD0-B04E-9F28-346960944700}" presName="childShape" presStyleCnt="0"/>
      <dgm:spPr/>
    </dgm:pt>
    <dgm:pt modelId="{5311584E-86D9-CB44-8977-244EA16A5A5C}" type="pres">
      <dgm:prSet presAssocID="{724FCA2A-8922-A248-A805-6336FB81C19C}" presName="Name13" presStyleLbl="parChTrans1D2" presStyleIdx="9" presStyleCnt="13"/>
      <dgm:spPr/>
      <dgm:t>
        <a:bodyPr/>
        <a:lstStyle/>
        <a:p>
          <a:endParaRPr lang="en-US"/>
        </a:p>
      </dgm:t>
    </dgm:pt>
    <dgm:pt modelId="{008665DA-16BC-F84B-8B92-5DC6DB4CC8AF}" type="pres">
      <dgm:prSet presAssocID="{E56D60FC-32B3-1945-BC69-9168A001E405}" presName="childText" presStyleLbl="bgAcc1" presStyleIdx="9" presStyleCnt="13" custScaleY="207693" custLinFactNeighborY="6483">
        <dgm:presLayoutVars>
          <dgm:bulletEnabled val="1"/>
        </dgm:presLayoutVars>
      </dgm:prSet>
      <dgm:spPr/>
      <dgm:t>
        <a:bodyPr/>
        <a:lstStyle/>
        <a:p>
          <a:endParaRPr lang="en-US"/>
        </a:p>
      </dgm:t>
    </dgm:pt>
    <dgm:pt modelId="{FC2A5B74-718C-5B46-8FD3-9368599A5C25}" type="pres">
      <dgm:prSet presAssocID="{DCB677BF-7A69-0648-A8EC-594631BCFE2B}" presName="Name13" presStyleLbl="parChTrans1D2" presStyleIdx="10" presStyleCnt="13"/>
      <dgm:spPr/>
      <dgm:t>
        <a:bodyPr/>
        <a:lstStyle/>
        <a:p>
          <a:endParaRPr lang="en-US"/>
        </a:p>
      </dgm:t>
    </dgm:pt>
    <dgm:pt modelId="{4A9A5FD2-A862-5A40-9038-041D85FCC394}" type="pres">
      <dgm:prSet presAssocID="{18B605CB-94EC-3E41-9FC9-1D55EC57AF46}" presName="childText" presStyleLbl="bgAcc1" presStyleIdx="10" presStyleCnt="13" custScaleY="207693" custLinFactNeighborY="6483">
        <dgm:presLayoutVars>
          <dgm:bulletEnabled val="1"/>
        </dgm:presLayoutVars>
      </dgm:prSet>
      <dgm:spPr/>
      <dgm:t>
        <a:bodyPr/>
        <a:lstStyle/>
        <a:p>
          <a:endParaRPr lang="en-US"/>
        </a:p>
      </dgm:t>
    </dgm:pt>
    <dgm:pt modelId="{FC0BE3AA-21E5-5748-AEAE-488B0AD92524}" type="pres">
      <dgm:prSet presAssocID="{BE6B906A-7A3E-BB4E-BCB4-4CF950547820}" presName="root" presStyleCnt="0"/>
      <dgm:spPr/>
    </dgm:pt>
    <dgm:pt modelId="{E9C3B8C4-5F28-D545-B0F0-64573257C859}" type="pres">
      <dgm:prSet presAssocID="{BE6B906A-7A3E-BB4E-BCB4-4CF950547820}" presName="rootComposite" presStyleCnt="0"/>
      <dgm:spPr/>
    </dgm:pt>
    <dgm:pt modelId="{A87842C4-CA25-3F4F-A010-B9CDD47D3194}" type="pres">
      <dgm:prSet presAssocID="{BE6B906A-7A3E-BB4E-BCB4-4CF950547820}" presName="rootText" presStyleLbl="node1" presStyleIdx="5" presStyleCnt="6"/>
      <dgm:spPr/>
      <dgm:t>
        <a:bodyPr/>
        <a:lstStyle/>
        <a:p>
          <a:endParaRPr lang="en-US"/>
        </a:p>
      </dgm:t>
    </dgm:pt>
    <dgm:pt modelId="{15427207-8F3B-1742-ACB1-3E5D51DD843D}" type="pres">
      <dgm:prSet presAssocID="{BE6B906A-7A3E-BB4E-BCB4-4CF950547820}" presName="rootConnector" presStyleLbl="node1" presStyleIdx="5" presStyleCnt="6"/>
      <dgm:spPr/>
      <dgm:t>
        <a:bodyPr/>
        <a:lstStyle/>
        <a:p>
          <a:endParaRPr lang="en-US"/>
        </a:p>
      </dgm:t>
    </dgm:pt>
    <dgm:pt modelId="{9B179219-FA67-CB40-8AB0-6271ADBCEFC7}" type="pres">
      <dgm:prSet presAssocID="{BE6B906A-7A3E-BB4E-BCB4-4CF950547820}" presName="childShape" presStyleCnt="0"/>
      <dgm:spPr/>
    </dgm:pt>
    <dgm:pt modelId="{EA60B034-76B4-DC4C-9F3A-D25123237550}" type="pres">
      <dgm:prSet presAssocID="{ABEB8420-DFAB-4246-9C5B-7FB26DA89D60}" presName="Name13" presStyleLbl="parChTrans1D2" presStyleIdx="11" presStyleCnt="13"/>
      <dgm:spPr/>
      <dgm:t>
        <a:bodyPr/>
        <a:lstStyle/>
        <a:p>
          <a:endParaRPr lang="en-US"/>
        </a:p>
      </dgm:t>
    </dgm:pt>
    <dgm:pt modelId="{6E4AEAEC-F81C-8E44-AEA8-4405B8A74B61}" type="pres">
      <dgm:prSet presAssocID="{A79444E5-39FB-514B-8F7F-2B50E775024A}" presName="childText" presStyleLbl="bgAcc1" presStyleIdx="11" presStyleCnt="13" custScaleY="207693" custLinFactNeighborY="6483">
        <dgm:presLayoutVars>
          <dgm:bulletEnabled val="1"/>
        </dgm:presLayoutVars>
      </dgm:prSet>
      <dgm:spPr/>
      <dgm:t>
        <a:bodyPr/>
        <a:lstStyle/>
        <a:p>
          <a:endParaRPr lang="en-US"/>
        </a:p>
      </dgm:t>
    </dgm:pt>
    <dgm:pt modelId="{94914996-1A78-C74F-8D4E-E7063CBAAEE9}" type="pres">
      <dgm:prSet presAssocID="{4CEA0375-1A44-9844-8C6C-0758240BD2D4}" presName="Name13" presStyleLbl="parChTrans1D2" presStyleIdx="12" presStyleCnt="13"/>
      <dgm:spPr/>
      <dgm:t>
        <a:bodyPr/>
        <a:lstStyle/>
        <a:p>
          <a:endParaRPr lang="en-US"/>
        </a:p>
      </dgm:t>
    </dgm:pt>
    <dgm:pt modelId="{9DCBE74F-8684-6D49-8B84-CA6C18E4AEF7}" type="pres">
      <dgm:prSet presAssocID="{69C855E7-FB77-004D-B43D-B36715FAB805}" presName="childText" presStyleLbl="bgAcc1" presStyleIdx="12" presStyleCnt="13" custScaleY="207693">
        <dgm:presLayoutVars>
          <dgm:bulletEnabled val="1"/>
        </dgm:presLayoutVars>
      </dgm:prSet>
      <dgm:spPr/>
      <dgm:t>
        <a:bodyPr/>
        <a:lstStyle/>
        <a:p>
          <a:endParaRPr lang="en-US"/>
        </a:p>
      </dgm:t>
    </dgm:pt>
  </dgm:ptLst>
  <dgm:cxnLst>
    <dgm:cxn modelId="{548C410E-99AC-4741-BF03-875974650AB2}" type="presOf" srcId="{FBC8EB36-C4C8-8648-B3B7-483D6A840E87}" destId="{DF347E03-C967-4243-8E09-193770090DA4}" srcOrd="0" destOrd="0" presId="urn:microsoft.com/office/officeart/2005/8/layout/hierarchy3"/>
    <dgm:cxn modelId="{BCD36FB7-AE60-1145-9797-F4EC936AA1EB}" srcId="{10B176C2-1699-344A-9CD9-A7EB8B4AD215}" destId="{329A742A-1ABD-E04A-B9DB-C969E31DA518}" srcOrd="3" destOrd="0" parTransId="{18BA1B0B-B0BE-8946-A8E9-30C823E50363}" sibTransId="{F23D7EF9-9EFF-B34E-96A7-70A1A2C5E594}"/>
    <dgm:cxn modelId="{5F0819CF-8D19-554F-A445-B9CA30E9BA52}" type="presOf" srcId="{5E2C1982-F447-6C4A-9903-B353FC7E1D9D}" destId="{96312163-46EE-844A-A846-A40F3C6A0358}" srcOrd="0" destOrd="0" presId="urn:microsoft.com/office/officeart/2005/8/layout/hierarchy3"/>
    <dgm:cxn modelId="{D5B9B0A4-ECA0-D148-B3A8-2BAEB6531FB6}" type="presOf" srcId="{85109759-DA8A-CA42-968B-38F3422FD6EA}" destId="{3791592C-1B74-C146-922E-047D47735B4B}" srcOrd="0" destOrd="0" presId="urn:microsoft.com/office/officeart/2005/8/layout/hierarchy3"/>
    <dgm:cxn modelId="{0395A9DF-0D9C-2D4D-9B81-4E2B1D5575CE}" type="presOf" srcId="{A03E398D-9171-AA48-A94B-480CEDA5B321}" destId="{F1D485BB-5B38-C74E-80C0-60DCCD3DF874}" srcOrd="0" destOrd="0" presId="urn:microsoft.com/office/officeart/2005/8/layout/hierarchy3"/>
    <dgm:cxn modelId="{48497835-534D-6A4E-A9E4-DD95326D425D}" type="presOf" srcId="{CDD3042F-9FE7-6443-846A-83FE965CA12C}" destId="{789AE6A0-420C-1544-B01C-C0EBBD1BACD7}" srcOrd="1" destOrd="0" presId="urn:microsoft.com/office/officeart/2005/8/layout/hierarchy3"/>
    <dgm:cxn modelId="{FE5E6CF8-3328-F445-88F9-DC1EE12A9D7B}" type="presOf" srcId="{2014A58C-9E90-EC42-9E47-69601DFDE6DB}" destId="{32492DE6-9AEF-C540-87B2-352011CAB9AB}" srcOrd="0" destOrd="0" presId="urn:microsoft.com/office/officeart/2005/8/layout/hierarchy3"/>
    <dgm:cxn modelId="{E510CEAB-F6E7-264C-B093-6A0547BFD010}" srcId="{52BB4C6B-BAD0-B04E-9F28-346960944700}" destId="{18B605CB-94EC-3E41-9FC9-1D55EC57AF46}" srcOrd="1" destOrd="0" parTransId="{DCB677BF-7A69-0648-A8EC-594631BCFE2B}" sibTransId="{F9AF1A98-01E7-CC41-B76B-BB58CEBC7B38}"/>
    <dgm:cxn modelId="{AFF2162E-1083-9A43-B851-702CEE9FAE1F}" srcId="{CDD3042F-9FE7-6443-846A-83FE965CA12C}" destId="{A99588DE-4637-3D47-B028-76C3904414E3}" srcOrd="0" destOrd="0" parTransId="{A03E398D-9171-AA48-A94B-480CEDA5B321}" sibTransId="{17A88157-8110-7449-81EE-4CBB47D6F733}"/>
    <dgm:cxn modelId="{2A7B009F-D2F0-DD4E-BE46-62705077D8FD}" type="presOf" srcId="{96CDF1AC-8881-1045-80EE-098B78531773}" destId="{C6B14C2A-6A24-594D-81FF-CE22CD1279B1}" srcOrd="1" destOrd="0" presId="urn:microsoft.com/office/officeart/2005/8/layout/hierarchy3"/>
    <dgm:cxn modelId="{07F53086-6866-F24C-BF22-39F6DD29FE69}" type="presOf" srcId="{A99588DE-4637-3D47-B028-76C3904414E3}" destId="{B6A54FBB-BC61-9841-9305-8198EF39B637}" srcOrd="0" destOrd="0" presId="urn:microsoft.com/office/officeart/2005/8/layout/hierarchy3"/>
    <dgm:cxn modelId="{9D4DECAA-A97E-4742-8E48-494DE3427DE4}" type="presOf" srcId="{E3A933FB-315B-6048-A06C-CF94C53CE3A3}" destId="{1AC7D631-A8CF-5842-86A5-4C4EB5CD8B78}" srcOrd="0" destOrd="0" presId="urn:microsoft.com/office/officeart/2005/8/layout/hierarchy3"/>
    <dgm:cxn modelId="{99DBB2CB-0619-2E40-922D-96C2FD39DAA1}" type="presOf" srcId="{BF9E698E-AA38-934C-9361-499AD5ED07C2}" destId="{75AF75A8-AA3A-7640-B9E5-A5377B52C717}" srcOrd="0" destOrd="0" presId="urn:microsoft.com/office/officeart/2005/8/layout/hierarchy3"/>
    <dgm:cxn modelId="{A9DA9933-613E-7542-8F79-50142AF16ACA}" srcId="{52BB4C6B-BAD0-B04E-9F28-346960944700}" destId="{E56D60FC-32B3-1945-BC69-9168A001E405}" srcOrd="0" destOrd="0" parTransId="{724FCA2A-8922-A248-A805-6336FB81C19C}" sibTransId="{55ED0EF4-C089-C444-89B0-9E0195A95E70}"/>
    <dgm:cxn modelId="{8D4566D5-FFBC-CC4D-BA4B-C6DE97921E88}" type="presOf" srcId="{BA7F243F-D5F1-854F-B03C-E2CACA18DB88}" destId="{5C1FA287-3211-1549-9548-30D898BFD1EE}" srcOrd="0" destOrd="0" presId="urn:microsoft.com/office/officeart/2005/8/layout/hierarchy3"/>
    <dgm:cxn modelId="{70C6E3FB-21FE-0B44-BCF8-3A1EF4BF493D}" srcId="{10B176C2-1699-344A-9CD9-A7EB8B4AD215}" destId="{BE6B906A-7A3E-BB4E-BCB4-4CF950547820}" srcOrd="5" destOrd="0" parTransId="{87394A49-DEF6-F642-B077-1BA41DC318BE}" sibTransId="{07A24F5A-646B-2647-AD07-10332119276B}"/>
    <dgm:cxn modelId="{0D5B578B-96B5-4D4E-9300-6D3BD2C3A42B}" srcId="{05D73E0A-3C5B-5543-84D1-8DC5290C78F1}" destId="{474BAF5E-4DC8-9946-A1A0-F5B26AD23F3B}" srcOrd="0" destOrd="0" parTransId="{BA7F243F-D5F1-854F-B03C-E2CACA18DB88}" sibTransId="{8C696DB5-2440-CF40-AD15-9A39CBF2A3CB}"/>
    <dgm:cxn modelId="{EF548C64-7AEE-604C-A69D-95F57C0FFD3D}" srcId="{BE6B906A-7A3E-BB4E-BCB4-4CF950547820}" destId="{69C855E7-FB77-004D-B43D-B36715FAB805}" srcOrd="1" destOrd="0" parTransId="{4CEA0375-1A44-9844-8C6C-0758240BD2D4}" sibTransId="{90E92344-1DBF-244C-9A1D-0186D1B56170}"/>
    <dgm:cxn modelId="{4F2276B6-4BD6-8C46-B8A0-93B3F68F185A}" type="presOf" srcId="{A5BFF9EB-1B4F-4041-AC82-1EE3683679CA}" destId="{50685425-582C-8745-AF37-8DEE72D8D13D}" srcOrd="0" destOrd="0" presId="urn:microsoft.com/office/officeart/2005/8/layout/hierarchy3"/>
    <dgm:cxn modelId="{9E6B3A17-11D1-464D-93D7-8AE969A97025}" srcId="{B7790C1D-C614-9142-A33C-929EE8745ABB}" destId="{8F1A95E8-2B6F-D04B-B6F1-70C1847EA440}" srcOrd="0" destOrd="0" parTransId="{071FDC27-B0AB-C240-B02B-F060D9D53742}" sibTransId="{795F8E6D-5D41-5243-9F60-2DCC04C73582}"/>
    <dgm:cxn modelId="{1B7D20D6-5F24-0548-B55F-A755722AC7FC}" type="presOf" srcId="{75C29070-822B-174F-A07F-468935A806F7}" destId="{41E4DCB2-08E9-B64E-A5CD-C22DDEEAA442}" srcOrd="0" destOrd="0" presId="urn:microsoft.com/office/officeart/2005/8/layout/hierarchy3"/>
    <dgm:cxn modelId="{F31DB625-F092-504D-9290-44166E24BEDE}" srcId="{10B176C2-1699-344A-9CD9-A7EB8B4AD215}" destId="{52BB4C6B-BAD0-B04E-9F28-346960944700}" srcOrd="4" destOrd="0" parTransId="{56CB9273-E1F8-AD48-95DE-202FD322FFFB}" sibTransId="{6C825D4C-DB2A-7643-AEE5-C15CC2F0044A}"/>
    <dgm:cxn modelId="{F240F25E-5732-BB4A-82FD-9AF446CFB2E4}" type="presOf" srcId="{69C855E7-FB77-004D-B43D-B36715FAB805}" destId="{9DCBE74F-8684-6D49-8B84-CA6C18E4AEF7}" srcOrd="0" destOrd="0" presId="urn:microsoft.com/office/officeart/2005/8/layout/hierarchy3"/>
    <dgm:cxn modelId="{0BECC057-FCD2-4D46-8EA3-EC4D8AF2A8EB}" type="presOf" srcId="{05D73E0A-3C5B-5543-84D1-8DC5290C78F1}" destId="{EC87190C-668A-474A-8A60-AD7CB1E21C1E}" srcOrd="0" destOrd="0" presId="urn:microsoft.com/office/officeart/2005/8/layout/hierarchy3"/>
    <dgm:cxn modelId="{F8481827-0033-A64F-AA70-3A55B48710E3}" srcId="{96CDF1AC-8881-1045-80EE-098B78531773}" destId="{CE4DAF29-BBB8-2248-8D92-224B6CC9A82D}" srcOrd="1" destOrd="0" parTransId="{CECA42FB-9A3A-2E4E-A072-8DA90183E63D}" sibTransId="{0652D599-391E-F44F-B2B5-7FD5ECABE957}"/>
    <dgm:cxn modelId="{E0C55438-9D7B-204C-9C46-3B3F9A8DFF27}" srcId="{B7790C1D-C614-9142-A33C-929EE8745ABB}" destId="{1D747149-EDE6-2D4F-B825-99DC2573E813}" srcOrd="1" destOrd="0" parTransId="{95B20DBD-028E-654A-A924-7AF471F674FF}" sibTransId="{EA85AFF6-1C4C-2047-96FA-EDF25C984149}"/>
    <dgm:cxn modelId="{EABAC0DC-CA59-3547-9693-3623E01A701A}" type="presOf" srcId="{329A742A-1ABD-E04A-B9DB-C969E31DA518}" destId="{C72743BB-A367-E84E-80D2-554030358297}" srcOrd="1" destOrd="0" presId="urn:microsoft.com/office/officeart/2005/8/layout/hierarchy3"/>
    <dgm:cxn modelId="{CD6E456B-B287-2540-9F95-F9F2A5666D14}" type="presOf" srcId="{1D747149-EDE6-2D4F-B825-99DC2573E813}" destId="{E1E98EB2-B5C9-A94A-928F-8AA56003703A}" srcOrd="0" destOrd="2" presId="urn:microsoft.com/office/officeart/2005/8/layout/hierarchy3"/>
    <dgm:cxn modelId="{86811BFD-753A-7441-AF0B-40668CE9009B}" type="presOf" srcId="{BE6B906A-7A3E-BB4E-BCB4-4CF950547820}" destId="{15427207-8F3B-1742-ACB1-3E5D51DD843D}" srcOrd="1" destOrd="0" presId="urn:microsoft.com/office/officeart/2005/8/layout/hierarchy3"/>
    <dgm:cxn modelId="{A5B7B88C-0695-F24D-A548-5ECAEEE2AB5A}" type="presOf" srcId="{52BB4C6B-BAD0-B04E-9F28-346960944700}" destId="{F9A5C3B6-1621-FF41-90C2-626AD3062291}" srcOrd="0" destOrd="0" presId="urn:microsoft.com/office/officeart/2005/8/layout/hierarchy3"/>
    <dgm:cxn modelId="{C5B3531A-EA7C-0749-9B48-9819E7D10456}" srcId="{329A742A-1ABD-E04A-B9DB-C969E31DA518}" destId="{B7790C1D-C614-9142-A33C-929EE8745ABB}" srcOrd="0" destOrd="0" parTransId="{023E0155-FBD6-1542-ACD5-30728C56C85F}" sibTransId="{13320C8B-B32A-B84E-9099-B1B24F0C2662}"/>
    <dgm:cxn modelId="{F3A265F3-CED0-694E-89A1-9FE0DD5BFFAB}" srcId="{10B176C2-1699-344A-9CD9-A7EB8B4AD215}" destId="{CDD3042F-9FE7-6443-846A-83FE965CA12C}" srcOrd="2" destOrd="0" parTransId="{800E7F1F-8463-124E-9C8E-5FFA90D6EC03}" sibTransId="{47C66DDE-1057-5247-A573-A681FDEDCCA0}"/>
    <dgm:cxn modelId="{771931AB-1866-3149-A3A8-9B73ABAEDBDC}" type="presOf" srcId="{CE4DAF29-BBB8-2248-8D92-224B6CC9A82D}" destId="{1EA614A5-31F8-2F4D-A4F7-A937F20C5483}" srcOrd="0" destOrd="0" presId="urn:microsoft.com/office/officeart/2005/8/layout/hierarchy3"/>
    <dgm:cxn modelId="{2821AAD0-5501-6D4A-A3A4-66E514B3A869}" type="presOf" srcId="{A6AB63EF-A596-0C46-BFF4-D8DD7755B353}" destId="{0D347285-8F94-8A43-833A-7F606C4DBDC5}" srcOrd="0" destOrd="0" presId="urn:microsoft.com/office/officeart/2005/8/layout/hierarchy3"/>
    <dgm:cxn modelId="{29CC0CC9-1383-614A-83C2-9682F04DD48C}" srcId="{10B176C2-1699-344A-9CD9-A7EB8B4AD215}" destId="{96CDF1AC-8881-1045-80EE-098B78531773}" srcOrd="1" destOrd="0" parTransId="{E824BD77-F168-CC47-B7F4-CD8E26FF54BC}" sibTransId="{E746456D-8DEA-FD40-89D5-F1EF0A0EABB7}"/>
    <dgm:cxn modelId="{9900CC1E-0F3A-D042-ABE6-E13D8FA7B856}" type="presOf" srcId="{329A742A-1ABD-E04A-B9DB-C969E31DA518}" destId="{DB93D556-2103-144E-B98A-7E7A1DF1DF37}" srcOrd="0" destOrd="0" presId="urn:microsoft.com/office/officeart/2005/8/layout/hierarchy3"/>
    <dgm:cxn modelId="{25BD8DE5-5FB8-264B-AB22-679884F53EB7}" type="presOf" srcId="{A79444E5-39FB-514B-8F7F-2B50E775024A}" destId="{6E4AEAEC-F81C-8E44-AEA8-4405B8A74B61}" srcOrd="0" destOrd="0" presId="urn:microsoft.com/office/officeart/2005/8/layout/hierarchy3"/>
    <dgm:cxn modelId="{43F172F0-DB69-AE43-93AF-D444DD854861}" type="presOf" srcId="{724FCA2A-8922-A248-A805-6336FB81C19C}" destId="{5311584E-86D9-CB44-8977-244EA16A5A5C}" srcOrd="0" destOrd="0" presId="urn:microsoft.com/office/officeart/2005/8/layout/hierarchy3"/>
    <dgm:cxn modelId="{E17224D5-D1AE-5A42-91D0-E4C3A28049EF}" type="presOf" srcId="{CDD3042F-9FE7-6443-846A-83FE965CA12C}" destId="{561021F7-7248-3441-8300-A45B2AB633DE}" srcOrd="0" destOrd="0" presId="urn:microsoft.com/office/officeart/2005/8/layout/hierarchy3"/>
    <dgm:cxn modelId="{34DD7D07-A28B-5045-B7F7-410246B134DC}" srcId="{CDD3042F-9FE7-6443-846A-83FE965CA12C}" destId="{BF9E698E-AA38-934C-9361-499AD5ED07C2}" srcOrd="1" destOrd="0" parTransId="{FBC8EB36-C4C8-8648-B3B7-483D6A840E87}" sibTransId="{6A7EDF98-CC45-FB41-98D4-3A10DA518851}"/>
    <dgm:cxn modelId="{F527581B-36E0-5241-9C25-1AE645E38268}" type="presOf" srcId="{52BB4C6B-BAD0-B04E-9F28-346960944700}" destId="{270EEB75-B93D-AB4B-BD71-94E494B00FED}" srcOrd="1" destOrd="0" presId="urn:microsoft.com/office/officeart/2005/8/layout/hierarchy3"/>
    <dgm:cxn modelId="{551627AC-7EF1-3647-BB2C-B5ECD6F94414}" type="presOf" srcId="{E56D60FC-32B3-1945-BC69-9168A001E405}" destId="{008665DA-16BC-F84B-8B92-5DC6DB4CC8AF}" srcOrd="0" destOrd="0" presId="urn:microsoft.com/office/officeart/2005/8/layout/hierarchy3"/>
    <dgm:cxn modelId="{F9030DE1-EF2A-C94D-97D6-368AC7838C15}" srcId="{BE6B906A-7A3E-BB4E-BCB4-4CF950547820}" destId="{A79444E5-39FB-514B-8F7F-2B50E775024A}" srcOrd="0" destOrd="0" parTransId="{ABEB8420-DFAB-4246-9C5B-7FB26DA89D60}" sibTransId="{B907B022-4180-5343-A836-6DF38C18CE5C}"/>
    <dgm:cxn modelId="{3CF10A89-75FD-0549-B22F-A3E78CF5B42D}" type="presOf" srcId="{10B176C2-1699-344A-9CD9-A7EB8B4AD215}" destId="{14074C8B-73F3-1F4D-94F5-5737BDA8236F}" srcOrd="0" destOrd="0" presId="urn:microsoft.com/office/officeart/2005/8/layout/hierarchy3"/>
    <dgm:cxn modelId="{40B9C6C2-0650-4B41-9CFD-CCA1F74BC7D0}" type="presOf" srcId="{DCB677BF-7A69-0648-A8EC-594631BCFE2B}" destId="{FC2A5B74-718C-5B46-8FD3-9368599A5C25}" srcOrd="0" destOrd="0" presId="urn:microsoft.com/office/officeart/2005/8/layout/hierarchy3"/>
    <dgm:cxn modelId="{B6B2971F-5606-9745-AD1A-02481944F47E}" srcId="{96CDF1AC-8881-1045-80EE-098B78531773}" destId="{5E2C1982-F447-6C4A-9903-B353FC7E1D9D}" srcOrd="0" destOrd="0" parTransId="{85109759-DA8A-CA42-968B-38F3422FD6EA}" sibTransId="{7E27C82D-D16E-FF45-8F6D-1DF7BA0FE4F9}"/>
    <dgm:cxn modelId="{B8B32438-372A-F44D-BCC4-0EE67F5D824E}" type="presOf" srcId="{CECA42FB-9A3A-2E4E-A072-8DA90183E63D}" destId="{E03DD303-84D3-984A-8ABD-E19C8CEEFBDF}" srcOrd="0" destOrd="0" presId="urn:microsoft.com/office/officeart/2005/8/layout/hierarchy3"/>
    <dgm:cxn modelId="{10096CCD-4A70-1D41-AFD9-9FCC02C598A5}" type="presOf" srcId="{ABEB8420-DFAB-4246-9C5B-7FB26DA89D60}" destId="{EA60B034-76B4-DC4C-9F3A-D25123237550}" srcOrd="0" destOrd="0" presId="urn:microsoft.com/office/officeart/2005/8/layout/hierarchy3"/>
    <dgm:cxn modelId="{07745663-AAB7-9646-AD12-CCF926AB18C5}" srcId="{96CDF1AC-8881-1045-80EE-098B78531773}" destId="{B163F0A1-CCF0-9C44-9908-12D0AC655FD7}" srcOrd="2" destOrd="0" parTransId="{A6AB63EF-A596-0C46-BFF4-D8DD7755B353}" sibTransId="{61674998-CD54-2C47-B5C2-6C51810F3818}"/>
    <dgm:cxn modelId="{627A1A32-85A8-854C-B6C3-E834F9790FDC}" type="presOf" srcId="{B7790C1D-C614-9142-A33C-929EE8745ABB}" destId="{E1E98EB2-B5C9-A94A-928F-8AA56003703A}" srcOrd="0" destOrd="0" presId="urn:microsoft.com/office/officeart/2005/8/layout/hierarchy3"/>
    <dgm:cxn modelId="{6CE3105A-BC53-AE4D-8D4D-2E4F162C0351}" type="presOf" srcId="{8F1A95E8-2B6F-D04B-B6F1-70C1847EA440}" destId="{E1E98EB2-B5C9-A94A-928F-8AA56003703A}" srcOrd="0" destOrd="1" presId="urn:microsoft.com/office/officeart/2005/8/layout/hierarchy3"/>
    <dgm:cxn modelId="{FA043D41-3413-AB4C-BBA2-B3F5C9E709DD}" srcId="{329A742A-1ABD-E04A-B9DB-C969E31DA518}" destId="{2014A58C-9E90-EC42-9E47-69601DFDE6DB}" srcOrd="1" destOrd="0" parTransId="{E3A933FB-315B-6048-A06C-CF94C53CE3A3}" sibTransId="{275B48FC-A1DD-B940-9725-C3EA93016453}"/>
    <dgm:cxn modelId="{0EC175DF-B6E8-6F40-ACF2-00E500E90D2D}" type="presOf" srcId="{023E0155-FBD6-1542-ACD5-30728C56C85F}" destId="{838AA701-0261-1E4E-812D-0D94986F1271}" srcOrd="0" destOrd="0" presId="urn:microsoft.com/office/officeart/2005/8/layout/hierarchy3"/>
    <dgm:cxn modelId="{BCEDA5FB-9105-E34C-8707-F9F823EA0E3E}" srcId="{05D73E0A-3C5B-5543-84D1-8DC5290C78F1}" destId="{A5BFF9EB-1B4F-4041-AC82-1EE3683679CA}" srcOrd="1" destOrd="0" parTransId="{75C29070-822B-174F-A07F-468935A806F7}" sibTransId="{B46D2665-1478-A840-9E11-2578A46F1CD4}"/>
    <dgm:cxn modelId="{A63C36CF-7C5A-424A-B000-919E59E7E025}" type="presOf" srcId="{18B605CB-94EC-3E41-9FC9-1D55EC57AF46}" destId="{4A9A5FD2-A862-5A40-9038-041D85FCC394}" srcOrd="0" destOrd="0" presId="urn:microsoft.com/office/officeart/2005/8/layout/hierarchy3"/>
    <dgm:cxn modelId="{EBC9C689-EBEC-4245-AB3C-B65272254793}" type="presOf" srcId="{05D73E0A-3C5B-5543-84D1-8DC5290C78F1}" destId="{876C33CC-14C0-F743-9249-874EEAC99EE4}" srcOrd="1" destOrd="0" presId="urn:microsoft.com/office/officeart/2005/8/layout/hierarchy3"/>
    <dgm:cxn modelId="{968D2AF6-B270-8E48-9477-4C2D8073220E}" type="presOf" srcId="{4CEA0375-1A44-9844-8C6C-0758240BD2D4}" destId="{94914996-1A78-C74F-8D4E-E7063CBAAEE9}" srcOrd="0" destOrd="0" presId="urn:microsoft.com/office/officeart/2005/8/layout/hierarchy3"/>
    <dgm:cxn modelId="{7F09E8E9-828D-5840-8A4B-C6D82FC55196}" type="presOf" srcId="{BE6B906A-7A3E-BB4E-BCB4-4CF950547820}" destId="{A87842C4-CA25-3F4F-A010-B9CDD47D3194}" srcOrd="0" destOrd="0" presId="urn:microsoft.com/office/officeart/2005/8/layout/hierarchy3"/>
    <dgm:cxn modelId="{A8D07309-A9F0-744F-8F7D-292BEA5F4BB5}" srcId="{10B176C2-1699-344A-9CD9-A7EB8B4AD215}" destId="{05D73E0A-3C5B-5543-84D1-8DC5290C78F1}" srcOrd="0" destOrd="0" parTransId="{A69462D5-4685-0E46-B051-21B05605F95B}" sibTransId="{6476163E-6421-744D-B5CC-212CDA7950D9}"/>
    <dgm:cxn modelId="{D4928416-B1A9-7D44-99BB-DB50AFAF40AD}" type="presOf" srcId="{B163F0A1-CCF0-9C44-9908-12D0AC655FD7}" destId="{74A85C6B-3E37-E740-AD59-010FF0B9F155}" srcOrd="0" destOrd="0" presId="urn:microsoft.com/office/officeart/2005/8/layout/hierarchy3"/>
    <dgm:cxn modelId="{AC7E62A2-E277-4A46-BEC3-A5F5477F00C7}" type="presOf" srcId="{96CDF1AC-8881-1045-80EE-098B78531773}" destId="{382B2A82-C219-564B-85BB-5033EA197044}" srcOrd="0" destOrd="0" presId="urn:microsoft.com/office/officeart/2005/8/layout/hierarchy3"/>
    <dgm:cxn modelId="{88F03E99-B861-4D4E-ABFA-AD5E79F2F9AE}" type="presOf" srcId="{474BAF5E-4DC8-9946-A1A0-F5B26AD23F3B}" destId="{2A9200EA-040E-E14D-A3F7-28C365697B7A}" srcOrd="0" destOrd="0" presId="urn:microsoft.com/office/officeart/2005/8/layout/hierarchy3"/>
    <dgm:cxn modelId="{62DEA67B-3FC4-8342-8423-0E7666C1582C}" type="presParOf" srcId="{14074C8B-73F3-1F4D-94F5-5737BDA8236F}" destId="{4CAC5184-1DE8-8249-8EEB-FBDF2B720D11}" srcOrd="0" destOrd="0" presId="urn:microsoft.com/office/officeart/2005/8/layout/hierarchy3"/>
    <dgm:cxn modelId="{B2E79D1B-A3D4-D448-AE2F-B375DD2033DF}" type="presParOf" srcId="{4CAC5184-1DE8-8249-8EEB-FBDF2B720D11}" destId="{9011B57C-551B-3047-9601-0D285110A324}" srcOrd="0" destOrd="0" presId="urn:microsoft.com/office/officeart/2005/8/layout/hierarchy3"/>
    <dgm:cxn modelId="{794D54A9-A3CE-7946-A826-AD65E4E6DA07}" type="presParOf" srcId="{9011B57C-551B-3047-9601-0D285110A324}" destId="{EC87190C-668A-474A-8A60-AD7CB1E21C1E}" srcOrd="0" destOrd="0" presId="urn:microsoft.com/office/officeart/2005/8/layout/hierarchy3"/>
    <dgm:cxn modelId="{2C1139F0-4734-DD41-87B7-8B92694B5994}" type="presParOf" srcId="{9011B57C-551B-3047-9601-0D285110A324}" destId="{876C33CC-14C0-F743-9249-874EEAC99EE4}" srcOrd="1" destOrd="0" presId="urn:microsoft.com/office/officeart/2005/8/layout/hierarchy3"/>
    <dgm:cxn modelId="{7DC6E475-7D3D-C94D-9ABA-32F986582107}" type="presParOf" srcId="{4CAC5184-1DE8-8249-8EEB-FBDF2B720D11}" destId="{F68CA737-87A6-1949-8306-922D560C5FA2}" srcOrd="1" destOrd="0" presId="urn:microsoft.com/office/officeart/2005/8/layout/hierarchy3"/>
    <dgm:cxn modelId="{76E1B1BE-ED9E-5348-B172-D94B3C7B6F31}" type="presParOf" srcId="{F68CA737-87A6-1949-8306-922D560C5FA2}" destId="{5C1FA287-3211-1549-9548-30D898BFD1EE}" srcOrd="0" destOrd="0" presId="urn:microsoft.com/office/officeart/2005/8/layout/hierarchy3"/>
    <dgm:cxn modelId="{59A83D57-2C76-904E-AD0E-B6E5239D1C05}" type="presParOf" srcId="{F68CA737-87A6-1949-8306-922D560C5FA2}" destId="{2A9200EA-040E-E14D-A3F7-28C365697B7A}" srcOrd="1" destOrd="0" presId="urn:microsoft.com/office/officeart/2005/8/layout/hierarchy3"/>
    <dgm:cxn modelId="{2341DC6D-29D0-3A49-B678-BEE6A4F7F232}" type="presParOf" srcId="{F68CA737-87A6-1949-8306-922D560C5FA2}" destId="{41E4DCB2-08E9-B64E-A5CD-C22DDEEAA442}" srcOrd="2" destOrd="0" presId="urn:microsoft.com/office/officeart/2005/8/layout/hierarchy3"/>
    <dgm:cxn modelId="{45DE3294-D979-B54E-8DFD-7F7B259B875E}" type="presParOf" srcId="{F68CA737-87A6-1949-8306-922D560C5FA2}" destId="{50685425-582C-8745-AF37-8DEE72D8D13D}" srcOrd="3" destOrd="0" presId="urn:microsoft.com/office/officeart/2005/8/layout/hierarchy3"/>
    <dgm:cxn modelId="{0CD3F34F-A85E-E14B-BEDE-7B19AD6B3AE0}" type="presParOf" srcId="{14074C8B-73F3-1F4D-94F5-5737BDA8236F}" destId="{4C306508-29A8-CF45-AFDC-11EF2DA04EB1}" srcOrd="1" destOrd="0" presId="urn:microsoft.com/office/officeart/2005/8/layout/hierarchy3"/>
    <dgm:cxn modelId="{331A0BBE-4CC9-F74F-B056-747C2A0F362E}" type="presParOf" srcId="{4C306508-29A8-CF45-AFDC-11EF2DA04EB1}" destId="{9945294F-E896-FB47-B726-210FFCE688D1}" srcOrd="0" destOrd="0" presId="urn:microsoft.com/office/officeart/2005/8/layout/hierarchy3"/>
    <dgm:cxn modelId="{D5468865-32B7-144A-8971-CE6755170B30}" type="presParOf" srcId="{9945294F-E896-FB47-B726-210FFCE688D1}" destId="{382B2A82-C219-564B-85BB-5033EA197044}" srcOrd="0" destOrd="0" presId="urn:microsoft.com/office/officeart/2005/8/layout/hierarchy3"/>
    <dgm:cxn modelId="{5BA8B24E-9D33-C64A-AA9D-8CF30105BF68}" type="presParOf" srcId="{9945294F-E896-FB47-B726-210FFCE688D1}" destId="{C6B14C2A-6A24-594D-81FF-CE22CD1279B1}" srcOrd="1" destOrd="0" presId="urn:microsoft.com/office/officeart/2005/8/layout/hierarchy3"/>
    <dgm:cxn modelId="{D24F3A4D-7F60-CD4E-992A-7943BFCEF925}" type="presParOf" srcId="{4C306508-29A8-CF45-AFDC-11EF2DA04EB1}" destId="{C4CBF9F9-AF2E-8741-922E-CA1D573B5E5E}" srcOrd="1" destOrd="0" presId="urn:microsoft.com/office/officeart/2005/8/layout/hierarchy3"/>
    <dgm:cxn modelId="{33D04447-5E6C-254E-838C-ECD33DC61FDC}" type="presParOf" srcId="{C4CBF9F9-AF2E-8741-922E-CA1D573B5E5E}" destId="{3791592C-1B74-C146-922E-047D47735B4B}" srcOrd="0" destOrd="0" presId="urn:microsoft.com/office/officeart/2005/8/layout/hierarchy3"/>
    <dgm:cxn modelId="{4D59B561-B4F4-6045-8CB9-E2285A70209F}" type="presParOf" srcId="{C4CBF9F9-AF2E-8741-922E-CA1D573B5E5E}" destId="{96312163-46EE-844A-A846-A40F3C6A0358}" srcOrd="1" destOrd="0" presId="urn:microsoft.com/office/officeart/2005/8/layout/hierarchy3"/>
    <dgm:cxn modelId="{FE4445BE-0848-1F41-9C5B-0F06587C4DA2}" type="presParOf" srcId="{C4CBF9F9-AF2E-8741-922E-CA1D573B5E5E}" destId="{E03DD303-84D3-984A-8ABD-E19C8CEEFBDF}" srcOrd="2" destOrd="0" presId="urn:microsoft.com/office/officeart/2005/8/layout/hierarchy3"/>
    <dgm:cxn modelId="{67C23701-EBF1-6541-BB9E-D5750E1C0F07}" type="presParOf" srcId="{C4CBF9F9-AF2E-8741-922E-CA1D573B5E5E}" destId="{1EA614A5-31F8-2F4D-A4F7-A937F20C5483}" srcOrd="3" destOrd="0" presId="urn:microsoft.com/office/officeart/2005/8/layout/hierarchy3"/>
    <dgm:cxn modelId="{84644158-1710-AD4F-8E8B-C50D6ADB8E3A}" type="presParOf" srcId="{C4CBF9F9-AF2E-8741-922E-CA1D573B5E5E}" destId="{0D347285-8F94-8A43-833A-7F606C4DBDC5}" srcOrd="4" destOrd="0" presId="urn:microsoft.com/office/officeart/2005/8/layout/hierarchy3"/>
    <dgm:cxn modelId="{AFC4B588-DFEA-AA41-8C83-4FCD71D3D956}" type="presParOf" srcId="{C4CBF9F9-AF2E-8741-922E-CA1D573B5E5E}" destId="{74A85C6B-3E37-E740-AD59-010FF0B9F155}" srcOrd="5" destOrd="0" presId="urn:microsoft.com/office/officeart/2005/8/layout/hierarchy3"/>
    <dgm:cxn modelId="{CD85670B-751F-1B4B-A98D-81A11B1646E4}" type="presParOf" srcId="{14074C8B-73F3-1F4D-94F5-5737BDA8236F}" destId="{27F2BC51-5AEA-6F4F-BD08-0A706BD930BD}" srcOrd="2" destOrd="0" presId="urn:microsoft.com/office/officeart/2005/8/layout/hierarchy3"/>
    <dgm:cxn modelId="{14F02433-9B67-D140-A650-7A62D13E83E2}" type="presParOf" srcId="{27F2BC51-5AEA-6F4F-BD08-0A706BD930BD}" destId="{3E57A676-3175-9E48-AF20-50FA45BB3096}" srcOrd="0" destOrd="0" presId="urn:microsoft.com/office/officeart/2005/8/layout/hierarchy3"/>
    <dgm:cxn modelId="{CA155B0C-A2E1-2C4A-AC8C-82F45E850CFF}" type="presParOf" srcId="{3E57A676-3175-9E48-AF20-50FA45BB3096}" destId="{561021F7-7248-3441-8300-A45B2AB633DE}" srcOrd="0" destOrd="0" presId="urn:microsoft.com/office/officeart/2005/8/layout/hierarchy3"/>
    <dgm:cxn modelId="{CA115B9E-C71B-334D-8C12-A19D06C7E4DC}" type="presParOf" srcId="{3E57A676-3175-9E48-AF20-50FA45BB3096}" destId="{789AE6A0-420C-1544-B01C-C0EBBD1BACD7}" srcOrd="1" destOrd="0" presId="urn:microsoft.com/office/officeart/2005/8/layout/hierarchy3"/>
    <dgm:cxn modelId="{1DA1F9F7-6E15-FC4A-A17F-6792666B0CC9}" type="presParOf" srcId="{27F2BC51-5AEA-6F4F-BD08-0A706BD930BD}" destId="{8BC07795-01FF-4549-B106-A87335D2892E}" srcOrd="1" destOrd="0" presId="urn:microsoft.com/office/officeart/2005/8/layout/hierarchy3"/>
    <dgm:cxn modelId="{9ECBC88B-1746-014F-9C70-3FD15F127CEB}" type="presParOf" srcId="{8BC07795-01FF-4549-B106-A87335D2892E}" destId="{F1D485BB-5B38-C74E-80C0-60DCCD3DF874}" srcOrd="0" destOrd="0" presId="urn:microsoft.com/office/officeart/2005/8/layout/hierarchy3"/>
    <dgm:cxn modelId="{0BC6F040-7DEB-4D4F-A836-CDE5A32F2044}" type="presParOf" srcId="{8BC07795-01FF-4549-B106-A87335D2892E}" destId="{B6A54FBB-BC61-9841-9305-8198EF39B637}" srcOrd="1" destOrd="0" presId="urn:microsoft.com/office/officeart/2005/8/layout/hierarchy3"/>
    <dgm:cxn modelId="{60BD30C6-1F34-B94B-9818-81DE34A0135E}" type="presParOf" srcId="{8BC07795-01FF-4549-B106-A87335D2892E}" destId="{DF347E03-C967-4243-8E09-193770090DA4}" srcOrd="2" destOrd="0" presId="urn:microsoft.com/office/officeart/2005/8/layout/hierarchy3"/>
    <dgm:cxn modelId="{2948A172-9E95-8E4B-8DE0-CECC09ECCCF4}" type="presParOf" srcId="{8BC07795-01FF-4549-B106-A87335D2892E}" destId="{75AF75A8-AA3A-7640-B9E5-A5377B52C717}" srcOrd="3" destOrd="0" presId="urn:microsoft.com/office/officeart/2005/8/layout/hierarchy3"/>
    <dgm:cxn modelId="{C04F92BB-421A-2844-BD1A-6A22F90E3374}" type="presParOf" srcId="{14074C8B-73F3-1F4D-94F5-5737BDA8236F}" destId="{F47274C0-0343-5A4E-B1AE-E69E555DE945}" srcOrd="3" destOrd="0" presId="urn:microsoft.com/office/officeart/2005/8/layout/hierarchy3"/>
    <dgm:cxn modelId="{D73F46CD-0D7F-B743-8AF0-219A7AE406DD}" type="presParOf" srcId="{F47274C0-0343-5A4E-B1AE-E69E555DE945}" destId="{E5C04DD3-612B-A84B-A3CF-DDCBB669416D}" srcOrd="0" destOrd="0" presId="urn:microsoft.com/office/officeart/2005/8/layout/hierarchy3"/>
    <dgm:cxn modelId="{832698B2-0B3F-734C-B292-1F91CD282E63}" type="presParOf" srcId="{E5C04DD3-612B-A84B-A3CF-DDCBB669416D}" destId="{DB93D556-2103-144E-B98A-7E7A1DF1DF37}" srcOrd="0" destOrd="0" presId="urn:microsoft.com/office/officeart/2005/8/layout/hierarchy3"/>
    <dgm:cxn modelId="{76521C5E-5035-DA4E-BCBD-4CB87A85F03E}" type="presParOf" srcId="{E5C04DD3-612B-A84B-A3CF-DDCBB669416D}" destId="{C72743BB-A367-E84E-80D2-554030358297}" srcOrd="1" destOrd="0" presId="urn:microsoft.com/office/officeart/2005/8/layout/hierarchy3"/>
    <dgm:cxn modelId="{CCD03705-81F1-7C4A-9118-0546A1659270}" type="presParOf" srcId="{F47274C0-0343-5A4E-B1AE-E69E555DE945}" destId="{DB4CFC2D-FFB4-FC47-9B9B-FC432FCAAF69}" srcOrd="1" destOrd="0" presId="urn:microsoft.com/office/officeart/2005/8/layout/hierarchy3"/>
    <dgm:cxn modelId="{C1865CA3-01C8-AC47-807C-9F6011A9FCCB}" type="presParOf" srcId="{DB4CFC2D-FFB4-FC47-9B9B-FC432FCAAF69}" destId="{838AA701-0261-1E4E-812D-0D94986F1271}" srcOrd="0" destOrd="0" presId="urn:microsoft.com/office/officeart/2005/8/layout/hierarchy3"/>
    <dgm:cxn modelId="{53DDD09D-6794-3040-8D1C-D440AF69A4E3}" type="presParOf" srcId="{DB4CFC2D-FFB4-FC47-9B9B-FC432FCAAF69}" destId="{E1E98EB2-B5C9-A94A-928F-8AA56003703A}" srcOrd="1" destOrd="0" presId="urn:microsoft.com/office/officeart/2005/8/layout/hierarchy3"/>
    <dgm:cxn modelId="{40C6A8F9-3DC1-E64B-A102-CDAA6F8131BC}" type="presParOf" srcId="{DB4CFC2D-FFB4-FC47-9B9B-FC432FCAAF69}" destId="{1AC7D631-A8CF-5842-86A5-4C4EB5CD8B78}" srcOrd="2" destOrd="0" presId="urn:microsoft.com/office/officeart/2005/8/layout/hierarchy3"/>
    <dgm:cxn modelId="{28643791-9855-FB4A-AE04-B7C78363BEEB}" type="presParOf" srcId="{DB4CFC2D-FFB4-FC47-9B9B-FC432FCAAF69}" destId="{32492DE6-9AEF-C540-87B2-352011CAB9AB}" srcOrd="3" destOrd="0" presId="urn:microsoft.com/office/officeart/2005/8/layout/hierarchy3"/>
    <dgm:cxn modelId="{F2D0EC17-A59A-F748-BEA9-5641F0D4A024}" type="presParOf" srcId="{14074C8B-73F3-1F4D-94F5-5737BDA8236F}" destId="{79C69E2D-78E3-0B4C-83AC-3F15BB819669}" srcOrd="4" destOrd="0" presId="urn:microsoft.com/office/officeart/2005/8/layout/hierarchy3"/>
    <dgm:cxn modelId="{887F06EA-E3E3-3441-AE4F-E6FB6C310E21}" type="presParOf" srcId="{79C69E2D-78E3-0B4C-83AC-3F15BB819669}" destId="{EE2E2D8C-C384-A047-BABA-BCC000015C22}" srcOrd="0" destOrd="0" presId="urn:microsoft.com/office/officeart/2005/8/layout/hierarchy3"/>
    <dgm:cxn modelId="{80C69D03-1E6C-2542-9A67-18A3533C0C1B}" type="presParOf" srcId="{EE2E2D8C-C384-A047-BABA-BCC000015C22}" destId="{F9A5C3B6-1621-FF41-90C2-626AD3062291}" srcOrd="0" destOrd="0" presId="urn:microsoft.com/office/officeart/2005/8/layout/hierarchy3"/>
    <dgm:cxn modelId="{963BC88A-433C-104F-AE20-7FB7B8AE861B}" type="presParOf" srcId="{EE2E2D8C-C384-A047-BABA-BCC000015C22}" destId="{270EEB75-B93D-AB4B-BD71-94E494B00FED}" srcOrd="1" destOrd="0" presId="urn:microsoft.com/office/officeart/2005/8/layout/hierarchy3"/>
    <dgm:cxn modelId="{5B653871-1EBC-4947-ABCC-A3EDD24427FE}" type="presParOf" srcId="{79C69E2D-78E3-0B4C-83AC-3F15BB819669}" destId="{DEBF7AC0-AB8C-9640-8BD5-3C4331FF7555}" srcOrd="1" destOrd="0" presId="urn:microsoft.com/office/officeart/2005/8/layout/hierarchy3"/>
    <dgm:cxn modelId="{B8AC7CB3-218A-514B-9C8C-1051EF7921E5}" type="presParOf" srcId="{DEBF7AC0-AB8C-9640-8BD5-3C4331FF7555}" destId="{5311584E-86D9-CB44-8977-244EA16A5A5C}" srcOrd="0" destOrd="0" presId="urn:microsoft.com/office/officeart/2005/8/layout/hierarchy3"/>
    <dgm:cxn modelId="{50F37B98-6935-164B-8203-B4089FE3493A}" type="presParOf" srcId="{DEBF7AC0-AB8C-9640-8BD5-3C4331FF7555}" destId="{008665DA-16BC-F84B-8B92-5DC6DB4CC8AF}" srcOrd="1" destOrd="0" presId="urn:microsoft.com/office/officeart/2005/8/layout/hierarchy3"/>
    <dgm:cxn modelId="{FC0B3277-4F46-F044-8375-CC3DFE5E2191}" type="presParOf" srcId="{DEBF7AC0-AB8C-9640-8BD5-3C4331FF7555}" destId="{FC2A5B74-718C-5B46-8FD3-9368599A5C25}" srcOrd="2" destOrd="0" presId="urn:microsoft.com/office/officeart/2005/8/layout/hierarchy3"/>
    <dgm:cxn modelId="{2B21D6F8-75D5-8F45-A07C-BC72602C5F7D}" type="presParOf" srcId="{DEBF7AC0-AB8C-9640-8BD5-3C4331FF7555}" destId="{4A9A5FD2-A862-5A40-9038-041D85FCC394}" srcOrd="3" destOrd="0" presId="urn:microsoft.com/office/officeart/2005/8/layout/hierarchy3"/>
    <dgm:cxn modelId="{2259806D-F46A-3047-B2A4-25CFA28AA86D}" type="presParOf" srcId="{14074C8B-73F3-1F4D-94F5-5737BDA8236F}" destId="{FC0BE3AA-21E5-5748-AEAE-488B0AD92524}" srcOrd="5" destOrd="0" presId="urn:microsoft.com/office/officeart/2005/8/layout/hierarchy3"/>
    <dgm:cxn modelId="{3E94D635-DB45-F847-A54D-49D485E115A1}" type="presParOf" srcId="{FC0BE3AA-21E5-5748-AEAE-488B0AD92524}" destId="{E9C3B8C4-5F28-D545-B0F0-64573257C859}" srcOrd="0" destOrd="0" presId="urn:microsoft.com/office/officeart/2005/8/layout/hierarchy3"/>
    <dgm:cxn modelId="{E21825AD-7A13-944C-BCA3-039767EB85FB}" type="presParOf" srcId="{E9C3B8C4-5F28-D545-B0F0-64573257C859}" destId="{A87842C4-CA25-3F4F-A010-B9CDD47D3194}" srcOrd="0" destOrd="0" presId="urn:microsoft.com/office/officeart/2005/8/layout/hierarchy3"/>
    <dgm:cxn modelId="{9CC0BEE2-5582-0349-ABCE-06CF8DD9A804}" type="presParOf" srcId="{E9C3B8C4-5F28-D545-B0F0-64573257C859}" destId="{15427207-8F3B-1742-ACB1-3E5D51DD843D}" srcOrd="1" destOrd="0" presId="urn:microsoft.com/office/officeart/2005/8/layout/hierarchy3"/>
    <dgm:cxn modelId="{8CFB069B-E6F4-6848-9A0D-41D69614C6BE}" type="presParOf" srcId="{FC0BE3AA-21E5-5748-AEAE-488B0AD92524}" destId="{9B179219-FA67-CB40-8AB0-6271ADBCEFC7}" srcOrd="1" destOrd="0" presId="urn:microsoft.com/office/officeart/2005/8/layout/hierarchy3"/>
    <dgm:cxn modelId="{DF7177F7-B30F-0246-BCE0-E621789F5C30}" type="presParOf" srcId="{9B179219-FA67-CB40-8AB0-6271ADBCEFC7}" destId="{EA60B034-76B4-DC4C-9F3A-D25123237550}" srcOrd="0" destOrd="0" presId="urn:microsoft.com/office/officeart/2005/8/layout/hierarchy3"/>
    <dgm:cxn modelId="{5363596A-1ECE-C24E-9547-A2EB08A5CDA7}" type="presParOf" srcId="{9B179219-FA67-CB40-8AB0-6271ADBCEFC7}" destId="{6E4AEAEC-F81C-8E44-AEA8-4405B8A74B61}" srcOrd="1" destOrd="0" presId="urn:microsoft.com/office/officeart/2005/8/layout/hierarchy3"/>
    <dgm:cxn modelId="{348D4595-06F0-F949-85D6-CDB11075A7EE}" type="presParOf" srcId="{9B179219-FA67-CB40-8AB0-6271ADBCEFC7}" destId="{94914996-1A78-C74F-8D4E-E7063CBAAEE9}" srcOrd="2" destOrd="0" presId="urn:microsoft.com/office/officeart/2005/8/layout/hierarchy3"/>
    <dgm:cxn modelId="{0ED53555-3E68-4A4C-8D93-B25F523A0427}" type="presParOf" srcId="{9B179219-FA67-CB40-8AB0-6271ADBCEFC7}" destId="{9DCBE74F-8684-6D49-8B84-CA6C18E4AEF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0B176C2-1699-344A-9CD9-A7EB8B4AD215}"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05D73E0A-3C5B-5543-84D1-8DC5290C78F1}">
      <dgm:prSet phldrT="[Text]" custT="1"/>
      <dgm:spPr/>
      <dgm:t>
        <a:bodyPr/>
        <a:lstStyle/>
        <a:p>
          <a:r>
            <a:rPr lang="en-US" sz="1400" dirty="0" smtClean="0"/>
            <a:t>Virtualization</a:t>
          </a:r>
          <a:endParaRPr lang="en-US" sz="1400" dirty="0"/>
        </a:p>
      </dgm:t>
    </dgm:pt>
    <dgm:pt modelId="{A69462D5-4685-0E46-B051-21B05605F95B}" type="parTrans" cxnId="{A8D07309-A9F0-744F-8F7D-292BEA5F4BB5}">
      <dgm:prSet/>
      <dgm:spPr/>
      <dgm:t>
        <a:bodyPr/>
        <a:lstStyle/>
        <a:p>
          <a:endParaRPr lang="en-US" sz="3200"/>
        </a:p>
      </dgm:t>
    </dgm:pt>
    <dgm:pt modelId="{6476163E-6421-744D-B5CC-212CDA7950D9}" type="sibTrans" cxnId="{A8D07309-A9F0-744F-8F7D-292BEA5F4BB5}">
      <dgm:prSet/>
      <dgm:spPr/>
      <dgm:t>
        <a:bodyPr/>
        <a:lstStyle/>
        <a:p>
          <a:endParaRPr lang="en-US" sz="3200"/>
        </a:p>
      </dgm:t>
    </dgm:pt>
    <dgm:pt modelId="{474BAF5E-4DC8-9946-A1A0-F5B26AD23F3B}">
      <dgm:prSet phldrT="[Text]" custT="1"/>
      <dgm:spPr/>
      <dgm:t>
        <a:bodyPr/>
        <a:lstStyle/>
        <a:p>
          <a:r>
            <a:rPr lang="en-US" sz="1050" dirty="0" smtClean="0"/>
            <a:t>Cloud-Init as a configuration manager (config new VM instance, add users, etc.)</a:t>
          </a:r>
          <a:endParaRPr lang="en-US" sz="1050" dirty="0"/>
        </a:p>
      </dgm:t>
    </dgm:pt>
    <dgm:pt modelId="{BA7F243F-D5F1-854F-B03C-E2CACA18DB88}" type="parTrans" cxnId="{0D5B578B-96B5-4D4E-9300-6D3BD2C3A42B}">
      <dgm:prSet/>
      <dgm:spPr/>
      <dgm:t>
        <a:bodyPr/>
        <a:lstStyle/>
        <a:p>
          <a:endParaRPr lang="en-US" sz="3200"/>
        </a:p>
      </dgm:t>
    </dgm:pt>
    <dgm:pt modelId="{8C696DB5-2440-CF40-AD15-9A39CBF2A3CB}" type="sibTrans" cxnId="{0D5B578B-96B5-4D4E-9300-6D3BD2C3A42B}">
      <dgm:prSet/>
      <dgm:spPr/>
      <dgm:t>
        <a:bodyPr/>
        <a:lstStyle/>
        <a:p>
          <a:endParaRPr lang="en-US" sz="3200"/>
        </a:p>
      </dgm:t>
    </dgm:pt>
    <dgm:pt modelId="{A5BFF9EB-1B4F-4041-AC82-1EE3683679CA}">
      <dgm:prSet phldrT="[Text]" custT="1"/>
      <dgm:spPr/>
      <dgm:t>
        <a:bodyPr/>
        <a:lstStyle/>
        <a:p>
          <a:r>
            <a:rPr lang="en-US" sz="1050" dirty="0" smtClean="0"/>
            <a:t>Monitor CPU and disk allocations when using nested hypervisors</a:t>
          </a:r>
          <a:endParaRPr lang="en-US" sz="1050" dirty="0"/>
        </a:p>
      </dgm:t>
    </dgm:pt>
    <dgm:pt modelId="{75C29070-822B-174F-A07F-468935A806F7}" type="parTrans" cxnId="{BCEDA5FB-9105-E34C-8707-F9F823EA0E3E}">
      <dgm:prSet/>
      <dgm:spPr/>
      <dgm:t>
        <a:bodyPr/>
        <a:lstStyle/>
        <a:p>
          <a:endParaRPr lang="en-US" sz="3200"/>
        </a:p>
      </dgm:t>
    </dgm:pt>
    <dgm:pt modelId="{B46D2665-1478-A840-9E11-2578A46F1CD4}" type="sibTrans" cxnId="{BCEDA5FB-9105-E34C-8707-F9F823EA0E3E}">
      <dgm:prSet/>
      <dgm:spPr/>
      <dgm:t>
        <a:bodyPr/>
        <a:lstStyle/>
        <a:p>
          <a:endParaRPr lang="en-US" sz="3200"/>
        </a:p>
      </dgm:t>
    </dgm:pt>
    <dgm:pt modelId="{96CDF1AC-8881-1045-80EE-098B78531773}">
      <dgm:prSet phldrT="[Text]" custT="1"/>
      <dgm:spPr/>
      <dgm:t>
        <a:bodyPr/>
        <a:lstStyle/>
        <a:p>
          <a:r>
            <a:rPr lang="en-US" sz="1400" dirty="0" smtClean="0"/>
            <a:t>Containers</a:t>
          </a:r>
          <a:endParaRPr lang="en-US" sz="1400" dirty="0"/>
        </a:p>
      </dgm:t>
    </dgm:pt>
    <dgm:pt modelId="{E824BD77-F168-CC47-B7F4-CD8E26FF54BC}" type="parTrans" cxnId="{29CC0CC9-1383-614A-83C2-9682F04DD48C}">
      <dgm:prSet/>
      <dgm:spPr/>
      <dgm:t>
        <a:bodyPr/>
        <a:lstStyle/>
        <a:p>
          <a:endParaRPr lang="en-US" sz="3200"/>
        </a:p>
      </dgm:t>
    </dgm:pt>
    <dgm:pt modelId="{E746456D-8DEA-FD40-89D5-F1EF0A0EABB7}" type="sibTrans" cxnId="{29CC0CC9-1383-614A-83C2-9682F04DD48C}">
      <dgm:prSet/>
      <dgm:spPr/>
      <dgm:t>
        <a:bodyPr/>
        <a:lstStyle/>
        <a:p>
          <a:endParaRPr lang="en-US" sz="3200"/>
        </a:p>
      </dgm:t>
    </dgm:pt>
    <dgm:pt modelId="{5E2C1982-F447-6C4A-9903-B353FC7E1D9D}">
      <dgm:prSet phldrT="[Text]" custT="1"/>
      <dgm:spPr/>
      <dgm:t>
        <a:bodyPr/>
        <a:lstStyle/>
        <a:p>
          <a:r>
            <a:rPr lang="en-US" sz="1050" dirty="0" smtClean="0"/>
            <a:t>Docker containers are easy to deploy, have good version control mechanism and minimize execution overhead</a:t>
          </a:r>
          <a:endParaRPr lang="en-US" sz="1050" dirty="0"/>
        </a:p>
      </dgm:t>
    </dgm:pt>
    <dgm:pt modelId="{85109759-DA8A-CA42-968B-38F3422FD6EA}" type="parTrans" cxnId="{B6B2971F-5606-9745-AD1A-02481944F47E}">
      <dgm:prSet/>
      <dgm:spPr/>
      <dgm:t>
        <a:bodyPr/>
        <a:lstStyle/>
        <a:p>
          <a:endParaRPr lang="en-US" sz="3200"/>
        </a:p>
      </dgm:t>
    </dgm:pt>
    <dgm:pt modelId="{7E27C82D-D16E-FF45-8F6D-1DF7BA0FE4F9}" type="sibTrans" cxnId="{B6B2971F-5606-9745-AD1A-02481944F47E}">
      <dgm:prSet/>
      <dgm:spPr/>
      <dgm:t>
        <a:bodyPr/>
        <a:lstStyle/>
        <a:p>
          <a:endParaRPr lang="en-US" sz="3200"/>
        </a:p>
      </dgm:t>
    </dgm:pt>
    <dgm:pt modelId="{CE4DAF29-BBB8-2248-8D92-224B6CC9A82D}">
      <dgm:prSet phldrT="[Text]" custT="1"/>
      <dgm:spPr/>
      <dgm:t>
        <a:bodyPr/>
        <a:lstStyle/>
        <a:p>
          <a:r>
            <a:rPr lang="en-US" sz="1050" dirty="0" smtClean="0"/>
            <a:t>Unfortunately no Windows equivalent due to lack of GUI support  </a:t>
          </a:r>
          <a:endParaRPr lang="en-US" sz="1050" dirty="0"/>
        </a:p>
      </dgm:t>
    </dgm:pt>
    <dgm:pt modelId="{CECA42FB-9A3A-2E4E-A072-8DA90183E63D}" type="parTrans" cxnId="{F8481827-0033-A64F-AA70-3A55B48710E3}">
      <dgm:prSet/>
      <dgm:spPr/>
      <dgm:t>
        <a:bodyPr/>
        <a:lstStyle/>
        <a:p>
          <a:endParaRPr lang="en-US" sz="3200"/>
        </a:p>
      </dgm:t>
    </dgm:pt>
    <dgm:pt modelId="{0652D599-391E-F44F-B2B5-7FD5ECABE957}" type="sibTrans" cxnId="{F8481827-0033-A64F-AA70-3A55B48710E3}">
      <dgm:prSet/>
      <dgm:spPr/>
      <dgm:t>
        <a:bodyPr/>
        <a:lstStyle/>
        <a:p>
          <a:endParaRPr lang="en-US" sz="3200"/>
        </a:p>
      </dgm:t>
    </dgm:pt>
    <dgm:pt modelId="{CDD3042F-9FE7-6443-846A-83FE965CA12C}">
      <dgm:prSet custT="1"/>
      <dgm:spPr/>
      <dgm:t>
        <a:bodyPr/>
        <a:lstStyle/>
        <a:p>
          <a:r>
            <a:rPr lang="en-US" sz="1400" dirty="0" smtClean="0"/>
            <a:t>Remote Access</a:t>
          </a:r>
          <a:endParaRPr lang="en-US" sz="1400" dirty="0"/>
        </a:p>
      </dgm:t>
    </dgm:pt>
    <dgm:pt modelId="{800E7F1F-8463-124E-9C8E-5FFA90D6EC03}" type="parTrans" cxnId="{F3A265F3-CED0-694E-89A1-9FE0DD5BFFAB}">
      <dgm:prSet/>
      <dgm:spPr/>
      <dgm:t>
        <a:bodyPr/>
        <a:lstStyle/>
        <a:p>
          <a:endParaRPr lang="en-US" sz="3200"/>
        </a:p>
      </dgm:t>
    </dgm:pt>
    <dgm:pt modelId="{47C66DDE-1057-5247-A573-A681FDEDCCA0}" type="sibTrans" cxnId="{F3A265F3-CED0-694E-89A1-9FE0DD5BFFAB}">
      <dgm:prSet/>
      <dgm:spPr/>
      <dgm:t>
        <a:bodyPr/>
        <a:lstStyle/>
        <a:p>
          <a:endParaRPr lang="en-US" sz="3200"/>
        </a:p>
      </dgm:t>
    </dgm:pt>
    <dgm:pt modelId="{B163F0A1-CCF0-9C44-9908-12D0AC655FD7}">
      <dgm:prSet phldrT="[Text]" custT="1"/>
      <dgm:spPr/>
      <dgm:t>
        <a:bodyPr/>
        <a:lstStyle/>
        <a:p>
          <a:r>
            <a:rPr lang="en-US" sz="1050" dirty="0" smtClean="0"/>
            <a:t>When displaying application interfaces container is SSH + application</a:t>
          </a:r>
          <a:endParaRPr lang="en-US" sz="1050" dirty="0"/>
        </a:p>
      </dgm:t>
    </dgm:pt>
    <dgm:pt modelId="{A6AB63EF-A596-0C46-BFF4-D8DD7755B353}" type="parTrans" cxnId="{07745663-AAB7-9646-AD12-CCF926AB18C5}">
      <dgm:prSet/>
      <dgm:spPr/>
      <dgm:t>
        <a:bodyPr/>
        <a:lstStyle/>
        <a:p>
          <a:endParaRPr lang="en-US" sz="3200"/>
        </a:p>
      </dgm:t>
    </dgm:pt>
    <dgm:pt modelId="{61674998-CD54-2C47-B5C2-6C51810F3818}" type="sibTrans" cxnId="{07745663-AAB7-9646-AD12-CCF926AB18C5}">
      <dgm:prSet/>
      <dgm:spPr/>
      <dgm:t>
        <a:bodyPr/>
        <a:lstStyle/>
        <a:p>
          <a:endParaRPr lang="en-US" sz="3200"/>
        </a:p>
      </dgm:t>
    </dgm:pt>
    <dgm:pt modelId="{A99588DE-4637-3D47-B028-76C3904414E3}">
      <dgm:prSet custT="1"/>
      <dgm:spPr/>
      <dgm:t>
        <a:bodyPr/>
        <a:lstStyle/>
        <a:p>
          <a:r>
            <a:rPr lang="en-US" sz="1050" dirty="0" smtClean="0"/>
            <a:t>XPRA is like screen for X11</a:t>
          </a:r>
          <a:endParaRPr lang="en-US" sz="1050" dirty="0"/>
        </a:p>
      </dgm:t>
    </dgm:pt>
    <dgm:pt modelId="{A03E398D-9171-AA48-A94B-480CEDA5B321}" type="parTrans" cxnId="{AFF2162E-1083-9A43-B851-702CEE9FAE1F}">
      <dgm:prSet/>
      <dgm:spPr/>
      <dgm:t>
        <a:bodyPr/>
        <a:lstStyle/>
        <a:p>
          <a:endParaRPr lang="en-US" sz="3200"/>
        </a:p>
      </dgm:t>
    </dgm:pt>
    <dgm:pt modelId="{17A88157-8110-7449-81EE-4CBB47D6F733}" type="sibTrans" cxnId="{AFF2162E-1083-9A43-B851-702CEE9FAE1F}">
      <dgm:prSet/>
      <dgm:spPr/>
      <dgm:t>
        <a:bodyPr/>
        <a:lstStyle/>
        <a:p>
          <a:endParaRPr lang="en-US" sz="3200"/>
        </a:p>
      </dgm:t>
    </dgm:pt>
    <dgm:pt modelId="{BF9E698E-AA38-934C-9361-499AD5ED07C2}">
      <dgm:prSet custT="1"/>
      <dgm:spPr/>
      <dgm:t>
        <a:bodyPr/>
        <a:lstStyle/>
        <a:p>
          <a:r>
            <a:rPr lang="en-US" sz="1050" dirty="0" smtClean="0"/>
            <a:t>Client for forwarding applications and desktop screens</a:t>
          </a:r>
          <a:endParaRPr lang="en-US" sz="1050" dirty="0"/>
        </a:p>
      </dgm:t>
    </dgm:pt>
    <dgm:pt modelId="{FBC8EB36-C4C8-8648-B3B7-483D6A840E87}" type="parTrans" cxnId="{34DD7D07-A28B-5045-B7F7-410246B134DC}">
      <dgm:prSet/>
      <dgm:spPr/>
      <dgm:t>
        <a:bodyPr/>
        <a:lstStyle/>
        <a:p>
          <a:endParaRPr lang="en-US" sz="3200"/>
        </a:p>
      </dgm:t>
    </dgm:pt>
    <dgm:pt modelId="{6A7EDF98-CC45-FB41-98D4-3A10DA518851}" type="sibTrans" cxnId="{34DD7D07-A28B-5045-B7F7-410246B134DC}">
      <dgm:prSet/>
      <dgm:spPr/>
      <dgm:t>
        <a:bodyPr/>
        <a:lstStyle/>
        <a:p>
          <a:endParaRPr lang="en-US" sz="3200"/>
        </a:p>
      </dgm:t>
    </dgm:pt>
    <dgm:pt modelId="{329A742A-1ABD-E04A-B9DB-C969E31DA518}">
      <dgm:prSet custT="1"/>
      <dgm:spPr/>
      <dgm:t>
        <a:bodyPr/>
        <a:lstStyle/>
        <a:p>
          <a:r>
            <a:rPr lang="en-US" sz="1400" dirty="0" smtClean="0"/>
            <a:t>Network Protections</a:t>
          </a:r>
          <a:endParaRPr lang="en-US" sz="1400" dirty="0"/>
        </a:p>
      </dgm:t>
    </dgm:pt>
    <dgm:pt modelId="{18BA1B0B-B0BE-8946-A8E9-30C823E50363}" type="parTrans" cxnId="{BCD36FB7-AE60-1145-9797-F4EC936AA1EB}">
      <dgm:prSet/>
      <dgm:spPr/>
      <dgm:t>
        <a:bodyPr/>
        <a:lstStyle/>
        <a:p>
          <a:endParaRPr lang="en-US" sz="3200"/>
        </a:p>
      </dgm:t>
    </dgm:pt>
    <dgm:pt modelId="{F23D7EF9-9EFF-B34E-96A7-70A1A2C5E594}" type="sibTrans" cxnId="{BCD36FB7-AE60-1145-9797-F4EC936AA1EB}">
      <dgm:prSet/>
      <dgm:spPr/>
      <dgm:t>
        <a:bodyPr/>
        <a:lstStyle/>
        <a:p>
          <a:endParaRPr lang="en-US" sz="3200"/>
        </a:p>
      </dgm:t>
    </dgm:pt>
    <dgm:pt modelId="{B7790C1D-C614-9142-A33C-929EE8745ABB}">
      <dgm:prSet custT="1"/>
      <dgm:spPr/>
      <dgm:t>
        <a:bodyPr/>
        <a:lstStyle/>
        <a:p>
          <a:r>
            <a:rPr lang="en-US" sz="1050" dirty="0" smtClean="0"/>
            <a:t>Linux Traffic Control (tc) Tools</a:t>
          </a:r>
          <a:endParaRPr lang="en-US" sz="1050" dirty="0"/>
        </a:p>
      </dgm:t>
    </dgm:pt>
    <dgm:pt modelId="{023E0155-FBD6-1542-ACD5-30728C56C85F}" type="parTrans" cxnId="{C5B3531A-EA7C-0749-9B48-9819E7D10456}">
      <dgm:prSet/>
      <dgm:spPr/>
      <dgm:t>
        <a:bodyPr/>
        <a:lstStyle/>
        <a:p>
          <a:endParaRPr lang="en-US" sz="3200"/>
        </a:p>
      </dgm:t>
    </dgm:pt>
    <dgm:pt modelId="{13320C8B-B32A-B84E-9099-B1B24F0C2662}" type="sibTrans" cxnId="{C5B3531A-EA7C-0749-9B48-9819E7D10456}">
      <dgm:prSet/>
      <dgm:spPr/>
      <dgm:t>
        <a:bodyPr/>
        <a:lstStyle/>
        <a:p>
          <a:endParaRPr lang="en-US" sz="3200"/>
        </a:p>
      </dgm:t>
    </dgm:pt>
    <dgm:pt modelId="{8F1A95E8-2B6F-D04B-B6F1-70C1847EA440}">
      <dgm:prSet custT="1"/>
      <dgm:spPr/>
      <dgm:t>
        <a:bodyPr/>
        <a:lstStyle/>
        <a:p>
          <a:r>
            <a:rPr lang="en-US" sz="1000" dirty="0" smtClean="0"/>
            <a:t> Enables network port mirroring </a:t>
          </a:r>
          <a:endParaRPr lang="en-US" sz="1000" dirty="0"/>
        </a:p>
      </dgm:t>
    </dgm:pt>
    <dgm:pt modelId="{071FDC27-B0AB-C240-B02B-F060D9D53742}" type="parTrans" cxnId="{9E6B3A17-11D1-464D-93D7-8AE969A97025}">
      <dgm:prSet/>
      <dgm:spPr/>
      <dgm:t>
        <a:bodyPr/>
        <a:lstStyle/>
        <a:p>
          <a:endParaRPr lang="en-US" sz="3200"/>
        </a:p>
      </dgm:t>
    </dgm:pt>
    <dgm:pt modelId="{795F8E6D-5D41-5243-9F60-2DCC04C73582}" type="sibTrans" cxnId="{9E6B3A17-11D1-464D-93D7-8AE969A97025}">
      <dgm:prSet/>
      <dgm:spPr/>
      <dgm:t>
        <a:bodyPr/>
        <a:lstStyle/>
        <a:p>
          <a:endParaRPr lang="en-US" sz="3200"/>
        </a:p>
      </dgm:t>
    </dgm:pt>
    <dgm:pt modelId="{1D747149-EDE6-2D4F-B825-99DC2573E813}">
      <dgm:prSet custT="1"/>
      <dgm:spPr/>
      <dgm:t>
        <a:bodyPr/>
        <a:lstStyle/>
        <a:p>
          <a:r>
            <a:rPr lang="en-US" sz="1000" dirty="0" smtClean="0"/>
            <a:t>Route packets with smaller footprint</a:t>
          </a:r>
          <a:endParaRPr lang="en-US" sz="1000" dirty="0"/>
        </a:p>
      </dgm:t>
    </dgm:pt>
    <dgm:pt modelId="{95B20DBD-028E-654A-A924-7AF471F674FF}" type="parTrans" cxnId="{E0C55438-9D7B-204C-9C46-3B3F9A8DFF27}">
      <dgm:prSet/>
      <dgm:spPr/>
      <dgm:t>
        <a:bodyPr/>
        <a:lstStyle/>
        <a:p>
          <a:endParaRPr lang="en-US" sz="3200"/>
        </a:p>
      </dgm:t>
    </dgm:pt>
    <dgm:pt modelId="{EA85AFF6-1C4C-2047-96FA-EDF25C984149}" type="sibTrans" cxnId="{E0C55438-9D7B-204C-9C46-3B3F9A8DFF27}">
      <dgm:prSet/>
      <dgm:spPr/>
      <dgm:t>
        <a:bodyPr/>
        <a:lstStyle/>
        <a:p>
          <a:endParaRPr lang="en-US" sz="3200"/>
        </a:p>
      </dgm:t>
    </dgm:pt>
    <dgm:pt modelId="{1D2456C6-B4EB-B44E-B296-20B2FB110B12}">
      <dgm:prSet custT="1"/>
      <dgm:spPr/>
      <dgm:t>
        <a:bodyPr/>
        <a:lstStyle/>
        <a:p>
          <a:r>
            <a:rPr lang="en-US" sz="1050" dirty="0" smtClean="0"/>
            <a:t>Traffic Enforcement</a:t>
          </a:r>
          <a:endParaRPr lang="en-US" sz="1050" dirty="0"/>
        </a:p>
      </dgm:t>
    </dgm:pt>
    <dgm:pt modelId="{E9C5438F-177A-D349-8456-3E1DF6B888AB}" type="parTrans" cxnId="{8F8DB70D-4578-3A44-A58F-EB4F10C72E73}">
      <dgm:prSet/>
      <dgm:spPr/>
      <dgm:t>
        <a:bodyPr/>
        <a:lstStyle/>
        <a:p>
          <a:endParaRPr lang="en-US" sz="3200"/>
        </a:p>
      </dgm:t>
    </dgm:pt>
    <dgm:pt modelId="{C3F0E738-FDAD-294C-8309-F3D02BF6FC0E}" type="sibTrans" cxnId="{8F8DB70D-4578-3A44-A58F-EB4F10C72E73}">
      <dgm:prSet/>
      <dgm:spPr/>
      <dgm:t>
        <a:bodyPr/>
        <a:lstStyle/>
        <a:p>
          <a:endParaRPr lang="en-US" sz="3200"/>
        </a:p>
      </dgm:t>
    </dgm:pt>
    <dgm:pt modelId="{52BB4C6B-BAD0-B04E-9F28-346960944700}">
      <dgm:prSet custT="1"/>
      <dgm:spPr/>
      <dgm:t>
        <a:bodyPr/>
        <a:lstStyle/>
        <a:p>
          <a:r>
            <a:rPr lang="en-US" sz="1400" dirty="0" smtClean="0"/>
            <a:t>Virtue Import/Export</a:t>
          </a:r>
          <a:endParaRPr lang="en-US" sz="1400" dirty="0"/>
        </a:p>
      </dgm:t>
    </dgm:pt>
    <dgm:pt modelId="{56CB9273-E1F8-AD48-95DE-202FD322FFFB}" type="parTrans" cxnId="{F31DB625-F092-504D-9290-44166E24BEDE}">
      <dgm:prSet/>
      <dgm:spPr/>
      <dgm:t>
        <a:bodyPr/>
        <a:lstStyle/>
        <a:p>
          <a:endParaRPr lang="en-US" sz="3200"/>
        </a:p>
      </dgm:t>
    </dgm:pt>
    <dgm:pt modelId="{6C825D4C-DB2A-7643-AEE5-C15CC2F0044A}" type="sibTrans" cxnId="{F31DB625-F092-504D-9290-44166E24BEDE}">
      <dgm:prSet/>
      <dgm:spPr/>
      <dgm:t>
        <a:bodyPr/>
        <a:lstStyle/>
        <a:p>
          <a:endParaRPr lang="en-US" sz="3200"/>
        </a:p>
      </dgm:t>
    </dgm:pt>
    <dgm:pt modelId="{E56D60FC-32B3-1945-BC69-9168A001E405}">
      <dgm:prSet custT="1"/>
      <dgm:spPr/>
      <dgm:t>
        <a:bodyPr/>
        <a:lstStyle/>
        <a:p>
          <a:r>
            <a:rPr lang="en-US" sz="1050" dirty="0" smtClean="0"/>
            <a:t>Need to define what is the boundary of a “Virtue” </a:t>
          </a:r>
          <a:endParaRPr lang="en-US" sz="1050" dirty="0"/>
        </a:p>
      </dgm:t>
    </dgm:pt>
    <dgm:pt modelId="{724FCA2A-8922-A248-A805-6336FB81C19C}" type="parTrans" cxnId="{A9DA9933-613E-7542-8F79-50142AF16ACA}">
      <dgm:prSet/>
      <dgm:spPr/>
      <dgm:t>
        <a:bodyPr/>
        <a:lstStyle/>
        <a:p>
          <a:endParaRPr lang="en-US" sz="3200"/>
        </a:p>
      </dgm:t>
    </dgm:pt>
    <dgm:pt modelId="{55ED0EF4-C089-C444-89B0-9E0195A95E70}" type="sibTrans" cxnId="{A9DA9933-613E-7542-8F79-50142AF16ACA}">
      <dgm:prSet/>
      <dgm:spPr/>
      <dgm:t>
        <a:bodyPr/>
        <a:lstStyle/>
        <a:p>
          <a:endParaRPr lang="en-US" sz="3200"/>
        </a:p>
      </dgm:t>
    </dgm:pt>
    <dgm:pt modelId="{18B605CB-94EC-3E41-9FC9-1D55EC57AF46}">
      <dgm:prSet custT="1"/>
      <dgm:spPr/>
      <dgm:t>
        <a:bodyPr/>
        <a:lstStyle/>
        <a:p>
          <a:r>
            <a:rPr lang="en-US" sz="1050" dirty="0" smtClean="0"/>
            <a:t>In our case we assume application is in place and only import/export role settings</a:t>
          </a:r>
          <a:endParaRPr lang="en-US" sz="1050" dirty="0"/>
        </a:p>
      </dgm:t>
    </dgm:pt>
    <dgm:pt modelId="{DCB677BF-7A69-0648-A8EC-594631BCFE2B}" type="parTrans" cxnId="{E510CEAB-F6E7-264C-B093-6A0547BFD010}">
      <dgm:prSet/>
      <dgm:spPr/>
      <dgm:t>
        <a:bodyPr/>
        <a:lstStyle/>
        <a:p>
          <a:endParaRPr lang="en-US" sz="3200"/>
        </a:p>
      </dgm:t>
    </dgm:pt>
    <dgm:pt modelId="{F9AF1A98-01E7-CC41-B76B-BB58CEBC7B38}" type="sibTrans" cxnId="{E510CEAB-F6E7-264C-B093-6A0547BFD010}">
      <dgm:prSet/>
      <dgm:spPr/>
      <dgm:t>
        <a:bodyPr/>
        <a:lstStyle/>
        <a:p>
          <a:endParaRPr lang="en-US" sz="3200"/>
        </a:p>
      </dgm:t>
    </dgm:pt>
    <dgm:pt modelId="{BE6B906A-7A3E-BB4E-BCB4-4CF950547820}">
      <dgm:prSet custT="1"/>
      <dgm:spPr/>
      <dgm:t>
        <a:bodyPr/>
        <a:lstStyle/>
        <a:p>
          <a:r>
            <a:rPr lang="en-US" sz="1400" dirty="0" smtClean="0"/>
            <a:t>Virtue Update</a:t>
          </a:r>
          <a:endParaRPr lang="en-US" sz="1400" dirty="0"/>
        </a:p>
      </dgm:t>
    </dgm:pt>
    <dgm:pt modelId="{87394A49-DEF6-F642-B077-1BA41DC318BE}" type="parTrans" cxnId="{70C6E3FB-21FE-0B44-BCF8-3A1EF4BF493D}">
      <dgm:prSet/>
      <dgm:spPr/>
      <dgm:t>
        <a:bodyPr/>
        <a:lstStyle/>
        <a:p>
          <a:endParaRPr lang="en-US" sz="3200"/>
        </a:p>
      </dgm:t>
    </dgm:pt>
    <dgm:pt modelId="{07A24F5A-646B-2647-AD07-10332119276B}" type="sibTrans" cxnId="{70C6E3FB-21FE-0B44-BCF8-3A1EF4BF493D}">
      <dgm:prSet/>
      <dgm:spPr/>
      <dgm:t>
        <a:bodyPr/>
        <a:lstStyle/>
        <a:p>
          <a:endParaRPr lang="en-US" sz="3200"/>
        </a:p>
      </dgm:t>
    </dgm:pt>
    <dgm:pt modelId="{A79444E5-39FB-514B-8F7F-2B50E775024A}">
      <dgm:prSet custT="1"/>
      <dgm:spPr/>
      <dgm:t>
        <a:bodyPr/>
        <a:lstStyle/>
        <a:p>
          <a:r>
            <a:rPr lang="en-US" sz="1050" dirty="0" smtClean="0"/>
            <a:t>Separate updates into application and infrastructure updates</a:t>
          </a:r>
          <a:endParaRPr lang="en-US" sz="1050" dirty="0"/>
        </a:p>
      </dgm:t>
    </dgm:pt>
    <dgm:pt modelId="{ABEB8420-DFAB-4246-9C5B-7FB26DA89D60}" type="parTrans" cxnId="{F9030DE1-EF2A-C94D-97D6-368AC7838C15}">
      <dgm:prSet/>
      <dgm:spPr/>
      <dgm:t>
        <a:bodyPr/>
        <a:lstStyle/>
        <a:p>
          <a:endParaRPr lang="en-US" sz="3200"/>
        </a:p>
      </dgm:t>
    </dgm:pt>
    <dgm:pt modelId="{B907B022-4180-5343-A836-6DF38C18CE5C}" type="sibTrans" cxnId="{F9030DE1-EF2A-C94D-97D6-368AC7838C15}">
      <dgm:prSet/>
      <dgm:spPr/>
      <dgm:t>
        <a:bodyPr/>
        <a:lstStyle/>
        <a:p>
          <a:endParaRPr lang="en-US" sz="3200"/>
        </a:p>
      </dgm:t>
    </dgm:pt>
    <dgm:pt modelId="{69C855E7-FB77-004D-B43D-B36715FAB805}">
      <dgm:prSet custT="1"/>
      <dgm:spPr/>
      <dgm:t>
        <a:bodyPr/>
        <a:lstStyle/>
        <a:p>
          <a:r>
            <a:rPr lang="en-US" sz="1050" dirty="0" smtClean="0"/>
            <a:t>All updates should be tracked either through checksum or versioning</a:t>
          </a:r>
          <a:endParaRPr lang="en-US" sz="1050" dirty="0"/>
        </a:p>
      </dgm:t>
    </dgm:pt>
    <dgm:pt modelId="{4CEA0375-1A44-9844-8C6C-0758240BD2D4}" type="parTrans" cxnId="{EF548C64-7AEE-604C-A69D-95F57C0FFD3D}">
      <dgm:prSet/>
      <dgm:spPr/>
      <dgm:t>
        <a:bodyPr/>
        <a:lstStyle/>
        <a:p>
          <a:endParaRPr lang="en-US" sz="3200"/>
        </a:p>
      </dgm:t>
    </dgm:pt>
    <dgm:pt modelId="{90E92344-1DBF-244C-9A1D-0186D1B56170}" type="sibTrans" cxnId="{EF548C64-7AEE-604C-A69D-95F57C0FFD3D}">
      <dgm:prSet/>
      <dgm:spPr/>
      <dgm:t>
        <a:bodyPr/>
        <a:lstStyle/>
        <a:p>
          <a:endParaRPr lang="en-US" sz="3200"/>
        </a:p>
      </dgm:t>
    </dgm:pt>
    <dgm:pt modelId="{14074C8B-73F3-1F4D-94F5-5737BDA8236F}" type="pres">
      <dgm:prSet presAssocID="{10B176C2-1699-344A-9CD9-A7EB8B4AD215}" presName="diagram" presStyleCnt="0">
        <dgm:presLayoutVars>
          <dgm:chPref val="1"/>
          <dgm:dir/>
          <dgm:animOne val="branch"/>
          <dgm:animLvl val="lvl"/>
          <dgm:resizeHandles/>
        </dgm:presLayoutVars>
      </dgm:prSet>
      <dgm:spPr/>
      <dgm:t>
        <a:bodyPr/>
        <a:lstStyle/>
        <a:p>
          <a:endParaRPr lang="en-US"/>
        </a:p>
      </dgm:t>
    </dgm:pt>
    <dgm:pt modelId="{4CAC5184-1DE8-8249-8EEB-FBDF2B720D11}" type="pres">
      <dgm:prSet presAssocID="{05D73E0A-3C5B-5543-84D1-8DC5290C78F1}" presName="root" presStyleCnt="0"/>
      <dgm:spPr/>
    </dgm:pt>
    <dgm:pt modelId="{9011B57C-551B-3047-9601-0D285110A324}" type="pres">
      <dgm:prSet presAssocID="{05D73E0A-3C5B-5543-84D1-8DC5290C78F1}" presName="rootComposite" presStyleCnt="0"/>
      <dgm:spPr/>
    </dgm:pt>
    <dgm:pt modelId="{EC87190C-668A-474A-8A60-AD7CB1E21C1E}" type="pres">
      <dgm:prSet presAssocID="{05D73E0A-3C5B-5543-84D1-8DC5290C78F1}" presName="rootText" presStyleLbl="node1" presStyleIdx="0" presStyleCnt="6"/>
      <dgm:spPr/>
      <dgm:t>
        <a:bodyPr/>
        <a:lstStyle/>
        <a:p>
          <a:endParaRPr lang="en-US"/>
        </a:p>
      </dgm:t>
    </dgm:pt>
    <dgm:pt modelId="{876C33CC-14C0-F743-9249-874EEAC99EE4}" type="pres">
      <dgm:prSet presAssocID="{05D73E0A-3C5B-5543-84D1-8DC5290C78F1}" presName="rootConnector" presStyleLbl="node1" presStyleIdx="0" presStyleCnt="6"/>
      <dgm:spPr/>
      <dgm:t>
        <a:bodyPr/>
        <a:lstStyle/>
        <a:p>
          <a:endParaRPr lang="en-US"/>
        </a:p>
      </dgm:t>
    </dgm:pt>
    <dgm:pt modelId="{F68CA737-87A6-1949-8306-922D560C5FA2}" type="pres">
      <dgm:prSet presAssocID="{05D73E0A-3C5B-5543-84D1-8DC5290C78F1}" presName="childShape" presStyleCnt="0"/>
      <dgm:spPr/>
    </dgm:pt>
    <dgm:pt modelId="{5C1FA287-3211-1549-9548-30D898BFD1EE}" type="pres">
      <dgm:prSet presAssocID="{BA7F243F-D5F1-854F-B03C-E2CACA18DB88}" presName="Name13" presStyleLbl="parChTrans1D2" presStyleIdx="0" presStyleCnt="13"/>
      <dgm:spPr/>
      <dgm:t>
        <a:bodyPr/>
        <a:lstStyle/>
        <a:p>
          <a:endParaRPr lang="en-US"/>
        </a:p>
      </dgm:t>
    </dgm:pt>
    <dgm:pt modelId="{2A9200EA-040E-E14D-A3F7-28C365697B7A}" type="pres">
      <dgm:prSet presAssocID="{474BAF5E-4DC8-9946-A1A0-F5B26AD23F3B}" presName="childText" presStyleLbl="bgAcc1" presStyleIdx="0" presStyleCnt="13" custScaleY="207693" custLinFactNeighborY="6483">
        <dgm:presLayoutVars>
          <dgm:bulletEnabled val="1"/>
        </dgm:presLayoutVars>
      </dgm:prSet>
      <dgm:spPr/>
      <dgm:t>
        <a:bodyPr/>
        <a:lstStyle/>
        <a:p>
          <a:endParaRPr lang="en-US"/>
        </a:p>
      </dgm:t>
    </dgm:pt>
    <dgm:pt modelId="{41E4DCB2-08E9-B64E-A5CD-C22DDEEAA442}" type="pres">
      <dgm:prSet presAssocID="{75C29070-822B-174F-A07F-468935A806F7}" presName="Name13" presStyleLbl="parChTrans1D2" presStyleIdx="1" presStyleCnt="13"/>
      <dgm:spPr/>
      <dgm:t>
        <a:bodyPr/>
        <a:lstStyle/>
        <a:p>
          <a:endParaRPr lang="en-US"/>
        </a:p>
      </dgm:t>
    </dgm:pt>
    <dgm:pt modelId="{50685425-582C-8745-AF37-8DEE72D8D13D}" type="pres">
      <dgm:prSet presAssocID="{A5BFF9EB-1B4F-4041-AC82-1EE3683679CA}" presName="childText" presStyleLbl="bgAcc1" presStyleIdx="1" presStyleCnt="13" custScaleY="207693" custLinFactNeighborY="6483">
        <dgm:presLayoutVars>
          <dgm:bulletEnabled val="1"/>
        </dgm:presLayoutVars>
      </dgm:prSet>
      <dgm:spPr/>
      <dgm:t>
        <a:bodyPr/>
        <a:lstStyle/>
        <a:p>
          <a:endParaRPr lang="en-US"/>
        </a:p>
      </dgm:t>
    </dgm:pt>
    <dgm:pt modelId="{4C306508-29A8-CF45-AFDC-11EF2DA04EB1}" type="pres">
      <dgm:prSet presAssocID="{96CDF1AC-8881-1045-80EE-098B78531773}" presName="root" presStyleCnt="0"/>
      <dgm:spPr/>
    </dgm:pt>
    <dgm:pt modelId="{9945294F-E896-FB47-B726-210FFCE688D1}" type="pres">
      <dgm:prSet presAssocID="{96CDF1AC-8881-1045-80EE-098B78531773}" presName="rootComposite" presStyleCnt="0"/>
      <dgm:spPr/>
    </dgm:pt>
    <dgm:pt modelId="{382B2A82-C219-564B-85BB-5033EA197044}" type="pres">
      <dgm:prSet presAssocID="{96CDF1AC-8881-1045-80EE-098B78531773}" presName="rootText" presStyleLbl="node1" presStyleIdx="1" presStyleCnt="6"/>
      <dgm:spPr/>
      <dgm:t>
        <a:bodyPr/>
        <a:lstStyle/>
        <a:p>
          <a:endParaRPr lang="en-US"/>
        </a:p>
      </dgm:t>
    </dgm:pt>
    <dgm:pt modelId="{C6B14C2A-6A24-594D-81FF-CE22CD1279B1}" type="pres">
      <dgm:prSet presAssocID="{96CDF1AC-8881-1045-80EE-098B78531773}" presName="rootConnector" presStyleLbl="node1" presStyleIdx="1" presStyleCnt="6"/>
      <dgm:spPr/>
      <dgm:t>
        <a:bodyPr/>
        <a:lstStyle/>
        <a:p>
          <a:endParaRPr lang="en-US"/>
        </a:p>
      </dgm:t>
    </dgm:pt>
    <dgm:pt modelId="{C4CBF9F9-AF2E-8741-922E-CA1D573B5E5E}" type="pres">
      <dgm:prSet presAssocID="{96CDF1AC-8881-1045-80EE-098B78531773}" presName="childShape" presStyleCnt="0"/>
      <dgm:spPr/>
    </dgm:pt>
    <dgm:pt modelId="{3791592C-1B74-C146-922E-047D47735B4B}" type="pres">
      <dgm:prSet presAssocID="{85109759-DA8A-CA42-968B-38F3422FD6EA}" presName="Name13" presStyleLbl="parChTrans1D2" presStyleIdx="2" presStyleCnt="13"/>
      <dgm:spPr/>
      <dgm:t>
        <a:bodyPr/>
        <a:lstStyle/>
        <a:p>
          <a:endParaRPr lang="en-US"/>
        </a:p>
      </dgm:t>
    </dgm:pt>
    <dgm:pt modelId="{96312163-46EE-844A-A846-A40F3C6A0358}" type="pres">
      <dgm:prSet presAssocID="{5E2C1982-F447-6C4A-9903-B353FC7E1D9D}" presName="childText" presStyleLbl="bgAcc1" presStyleIdx="2" presStyleCnt="13" custScaleY="243562" custLinFactNeighborY="6483">
        <dgm:presLayoutVars>
          <dgm:bulletEnabled val="1"/>
        </dgm:presLayoutVars>
      </dgm:prSet>
      <dgm:spPr/>
      <dgm:t>
        <a:bodyPr/>
        <a:lstStyle/>
        <a:p>
          <a:endParaRPr lang="en-US"/>
        </a:p>
      </dgm:t>
    </dgm:pt>
    <dgm:pt modelId="{E03DD303-84D3-984A-8ABD-E19C8CEEFBDF}" type="pres">
      <dgm:prSet presAssocID="{CECA42FB-9A3A-2E4E-A072-8DA90183E63D}" presName="Name13" presStyleLbl="parChTrans1D2" presStyleIdx="3" presStyleCnt="13"/>
      <dgm:spPr/>
      <dgm:t>
        <a:bodyPr/>
        <a:lstStyle/>
        <a:p>
          <a:endParaRPr lang="en-US"/>
        </a:p>
      </dgm:t>
    </dgm:pt>
    <dgm:pt modelId="{1EA614A5-31F8-2F4D-A4F7-A937F20C5483}" type="pres">
      <dgm:prSet presAssocID="{CE4DAF29-BBB8-2248-8D92-224B6CC9A82D}" presName="childText" presStyleLbl="bgAcc1" presStyleIdx="3" presStyleCnt="13" custScaleY="207693" custLinFactNeighborY="6483">
        <dgm:presLayoutVars>
          <dgm:bulletEnabled val="1"/>
        </dgm:presLayoutVars>
      </dgm:prSet>
      <dgm:spPr/>
      <dgm:t>
        <a:bodyPr/>
        <a:lstStyle/>
        <a:p>
          <a:endParaRPr lang="en-US"/>
        </a:p>
      </dgm:t>
    </dgm:pt>
    <dgm:pt modelId="{0D347285-8F94-8A43-833A-7F606C4DBDC5}" type="pres">
      <dgm:prSet presAssocID="{A6AB63EF-A596-0C46-BFF4-D8DD7755B353}" presName="Name13" presStyleLbl="parChTrans1D2" presStyleIdx="4" presStyleCnt="13"/>
      <dgm:spPr/>
      <dgm:t>
        <a:bodyPr/>
        <a:lstStyle/>
        <a:p>
          <a:endParaRPr lang="en-US"/>
        </a:p>
      </dgm:t>
    </dgm:pt>
    <dgm:pt modelId="{74A85C6B-3E37-E740-AD59-010FF0B9F155}" type="pres">
      <dgm:prSet presAssocID="{B163F0A1-CCF0-9C44-9908-12D0AC655FD7}" presName="childText" presStyleLbl="bgAcc1" presStyleIdx="4" presStyleCnt="13" custScaleY="207693" custLinFactNeighborY="6483">
        <dgm:presLayoutVars>
          <dgm:bulletEnabled val="1"/>
        </dgm:presLayoutVars>
      </dgm:prSet>
      <dgm:spPr/>
      <dgm:t>
        <a:bodyPr/>
        <a:lstStyle/>
        <a:p>
          <a:endParaRPr lang="en-US"/>
        </a:p>
      </dgm:t>
    </dgm:pt>
    <dgm:pt modelId="{27F2BC51-5AEA-6F4F-BD08-0A706BD930BD}" type="pres">
      <dgm:prSet presAssocID="{CDD3042F-9FE7-6443-846A-83FE965CA12C}" presName="root" presStyleCnt="0"/>
      <dgm:spPr/>
    </dgm:pt>
    <dgm:pt modelId="{3E57A676-3175-9E48-AF20-50FA45BB3096}" type="pres">
      <dgm:prSet presAssocID="{CDD3042F-9FE7-6443-846A-83FE965CA12C}" presName="rootComposite" presStyleCnt="0"/>
      <dgm:spPr/>
    </dgm:pt>
    <dgm:pt modelId="{561021F7-7248-3441-8300-A45B2AB633DE}" type="pres">
      <dgm:prSet presAssocID="{CDD3042F-9FE7-6443-846A-83FE965CA12C}" presName="rootText" presStyleLbl="node1" presStyleIdx="2" presStyleCnt="6"/>
      <dgm:spPr/>
      <dgm:t>
        <a:bodyPr/>
        <a:lstStyle/>
        <a:p>
          <a:endParaRPr lang="en-US"/>
        </a:p>
      </dgm:t>
    </dgm:pt>
    <dgm:pt modelId="{789AE6A0-420C-1544-B01C-C0EBBD1BACD7}" type="pres">
      <dgm:prSet presAssocID="{CDD3042F-9FE7-6443-846A-83FE965CA12C}" presName="rootConnector" presStyleLbl="node1" presStyleIdx="2" presStyleCnt="6"/>
      <dgm:spPr/>
      <dgm:t>
        <a:bodyPr/>
        <a:lstStyle/>
        <a:p>
          <a:endParaRPr lang="en-US"/>
        </a:p>
      </dgm:t>
    </dgm:pt>
    <dgm:pt modelId="{8BC07795-01FF-4549-B106-A87335D2892E}" type="pres">
      <dgm:prSet presAssocID="{CDD3042F-9FE7-6443-846A-83FE965CA12C}" presName="childShape" presStyleCnt="0"/>
      <dgm:spPr/>
    </dgm:pt>
    <dgm:pt modelId="{F1D485BB-5B38-C74E-80C0-60DCCD3DF874}" type="pres">
      <dgm:prSet presAssocID="{A03E398D-9171-AA48-A94B-480CEDA5B321}" presName="Name13" presStyleLbl="parChTrans1D2" presStyleIdx="5" presStyleCnt="13"/>
      <dgm:spPr/>
      <dgm:t>
        <a:bodyPr/>
        <a:lstStyle/>
        <a:p>
          <a:endParaRPr lang="en-US"/>
        </a:p>
      </dgm:t>
    </dgm:pt>
    <dgm:pt modelId="{B6A54FBB-BC61-9841-9305-8198EF39B637}" type="pres">
      <dgm:prSet presAssocID="{A99588DE-4637-3D47-B028-76C3904414E3}" presName="childText" presStyleLbl="bgAcc1" presStyleIdx="5" presStyleCnt="13" custScaleY="207693" custLinFactNeighborY="6483">
        <dgm:presLayoutVars>
          <dgm:bulletEnabled val="1"/>
        </dgm:presLayoutVars>
      </dgm:prSet>
      <dgm:spPr/>
      <dgm:t>
        <a:bodyPr/>
        <a:lstStyle/>
        <a:p>
          <a:endParaRPr lang="en-US"/>
        </a:p>
      </dgm:t>
    </dgm:pt>
    <dgm:pt modelId="{DF347E03-C967-4243-8E09-193770090DA4}" type="pres">
      <dgm:prSet presAssocID="{FBC8EB36-C4C8-8648-B3B7-483D6A840E87}" presName="Name13" presStyleLbl="parChTrans1D2" presStyleIdx="6" presStyleCnt="13"/>
      <dgm:spPr/>
      <dgm:t>
        <a:bodyPr/>
        <a:lstStyle/>
        <a:p>
          <a:endParaRPr lang="en-US"/>
        </a:p>
      </dgm:t>
    </dgm:pt>
    <dgm:pt modelId="{75AF75A8-AA3A-7640-B9E5-A5377B52C717}" type="pres">
      <dgm:prSet presAssocID="{BF9E698E-AA38-934C-9361-499AD5ED07C2}" presName="childText" presStyleLbl="bgAcc1" presStyleIdx="6" presStyleCnt="13" custScaleY="207693" custLinFactNeighborY="6483">
        <dgm:presLayoutVars>
          <dgm:bulletEnabled val="1"/>
        </dgm:presLayoutVars>
      </dgm:prSet>
      <dgm:spPr/>
      <dgm:t>
        <a:bodyPr/>
        <a:lstStyle/>
        <a:p>
          <a:endParaRPr lang="en-US"/>
        </a:p>
      </dgm:t>
    </dgm:pt>
    <dgm:pt modelId="{F47274C0-0343-5A4E-B1AE-E69E555DE945}" type="pres">
      <dgm:prSet presAssocID="{329A742A-1ABD-E04A-B9DB-C969E31DA518}" presName="root" presStyleCnt="0"/>
      <dgm:spPr/>
    </dgm:pt>
    <dgm:pt modelId="{E5C04DD3-612B-A84B-A3CF-DDCBB669416D}" type="pres">
      <dgm:prSet presAssocID="{329A742A-1ABD-E04A-B9DB-C969E31DA518}" presName="rootComposite" presStyleCnt="0"/>
      <dgm:spPr/>
    </dgm:pt>
    <dgm:pt modelId="{DB93D556-2103-144E-B98A-7E7A1DF1DF37}" type="pres">
      <dgm:prSet presAssocID="{329A742A-1ABD-E04A-B9DB-C969E31DA518}" presName="rootText" presStyleLbl="node1" presStyleIdx="3" presStyleCnt="6"/>
      <dgm:spPr/>
      <dgm:t>
        <a:bodyPr/>
        <a:lstStyle/>
        <a:p>
          <a:endParaRPr lang="en-US"/>
        </a:p>
      </dgm:t>
    </dgm:pt>
    <dgm:pt modelId="{C72743BB-A367-E84E-80D2-554030358297}" type="pres">
      <dgm:prSet presAssocID="{329A742A-1ABD-E04A-B9DB-C969E31DA518}" presName="rootConnector" presStyleLbl="node1" presStyleIdx="3" presStyleCnt="6"/>
      <dgm:spPr/>
      <dgm:t>
        <a:bodyPr/>
        <a:lstStyle/>
        <a:p>
          <a:endParaRPr lang="en-US"/>
        </a:p>
      </dgm:t>
    </dgm:pt>
    <dgm:pt modelId="{DB4CFC2D-FFB4-FC47-9B9B-FC432FCAAF69}" type="pres">
      <dgm:prSet presAssocID="{329A742A-1ABD-E04A-B9DB-C969E31DA518}" presName="childShape" presStyleCnt="0"/>
      <dgm:spPr/>
    </dgm:pt>
    <dgm:pt modelId="{838AA701-0261-1E4E-812D-0D94986F1271}" type="pres">
      <dgm:prSet presAssocID="{023E0155-FBD6-1542-ACD5-30728C56C85F}" presName="Name13" presStyleLbl="parChTrans1D2" presStyleIdx="7" presStyleCnt="13"/>
      <dgm:spPr/>
      <dgm:t>
        <a:bodyPr/>
        <a:lstStyle/>
        <a:p>
          <a:endParaRPr lang="en-US"/>
        </a:p>
      </dgm:t>
    </dgm:pt>
    <dgm:pt modelId="{E1E98EB2-B5C9-A94A-928F-8AA56003703A}" type="pres">
      <dgm:prSet presAssocID="{B7790C1D-C614-9142-A33C-929EE8745ABB}" presName="childText" presStyleLbl="bgAcc1" presStyleIdx="7" presStyleCnt="13" custScaleY="265965" custLinFactNeighborY="6483">
        <dgm:presLayoutVars>
          <dgm:bulletEnabled val="1"/>
        </dgm:presLayoutVars>
      </dgm:prSet>
      <dgm:spPr/>
      <dgm:t>
        <a:bodyPr/>
        <a:lstStyle/>
        <a:p>
          <a:endParaRPr lang="en-US"/>
        </a:p>
      </dgm:t>
    </dgm:pt>
    <dgm:pt modelId="{37CF9EC9-E75E-DA4B-9E1A-C2EDBEC0ADDD}" type="pres">
      <dgm:prSet presAssocID="{E9C5438F-177A-D349-8456-3E1DF6B888AB}" presName="Name13" presStyleLbl="parChTrans1D2" presStyleIdx="8" presStyleCnt="13"/>
      <dgm:spPr/>
      <dgm:t>
        <a:bodyPr/>
        <a:lstStyle/>
        <a:p>
          <a:endParaRPr lang="en-US"/>
        </a:p>
      </dgm:t>
    </dgm:pt>
    <dgm:pt modelId="{A1695F2D-5813-1143-AB75-3C94C3C3F5B5}" type="pres">
      <dgm:prSet presAssocID="{1D2456C6-B4EB-B44E-B296-20B2FB110B12}" presName="childText" presStyleLbl="bgAcc1" presStyleIdx="8" presStyleCnt="13" custScaleY="148844" custLinFactNeighborY="6483">
        <dgm:presLayoutVars>
          <dgm:bulletEnabled val="1"/>
        </dgm:presLayoutVars>
      </dgm:prSet>
      <dgm:spPr/>
      <dgm:t>
        <a:bodyPr/>
        <a:lstStyle/>
        <a:p>
          <a:endParaRPr lang="en-US"/>
        </a:p>
      </dgm:t>
    </dgm:pt>
    <dgm:pt modelId="{79C69E2D-78E3-0B4C-83AC-3F15BB819669}" type="pres">
      <dgm:prSet presAssocID="{52BB4C6B-BAD0-B04E-9F28-346960944700}" presName="root" presStyleCnt="0"/>
      <dgm:spPr/>
    </dgm:pt>
    <dgm:pt modelId="{EE2E2D8C-C384-A047-BABA-BCC000015C22}" type="pres">
      <dgm:prSet presAssocID="{52BB4C6B-BAD0-B04E-9F28-346960944700}" presName="rootComposite" presStyleCnt="0"/>
      <dgm:spPr/>
    </dgm:pt>
    <dgm:pt modelId="{F9A5C3B6-1621-FF41-90C2-626AD3062291}" type="pres">
      <dgm:prSet presAssocID="{52BB4C6B-BAD0-B04E-9F28-346960944700}" presName="rootText" presStyleLbl="node1" presStyleIdx="4" presStyleCnt="6"/>
      <dgm:spPr/>
      <dgm:t>
        <a:bodyPr/>
        <a:lstStyle/>
        <a:p>
          <a:endParaRPr lang="en-US"/>
        </a:p>
      </dgm:t>
    </dgm:pt>
    <dgm:pt modelId="{270EEB75-B93D-AB4B-BD71-94E494B00FED}" type="pres">
      <dgm:prSet presAssocID="{52BB4C6B-BAD0-B04E-9F28-346960944700}" presName="rootConnector" presStyleLbl="node1" presStyleIdx="4" presStyleCnt="6"/>
      <dgm:spPr/>
      <dgm:t>
        <a:bodyPr/>
        <a:lstStyle/>
        <a:p>
          <a:endParaRPr lang="en-US"/>
        </a:p>
      </dgm:t>
    </dgm:pt>
    <dgm:pt modelId="{DEBF7AC0-AB8C-9640-8BD5-3C4331FF7555}" type="pres">
      <dgm:prSet presAssocID="{52BB4C6B-BAD0-B04E-9F28-346960944700}" presName="childShape" presStyleCnt="0"/>
      <dgm:spPr/>
    </dgm:pt>
    <dgm:pt modelId="{5311584E-86D9-CB44-8977-244EA16A5A5C}" type="pres">
      <dgm:prSet presAssocID="{724FCA2A-8922-A248-A805-6336FB81C19C}" presName="Name13" presStyleLbl="parChTrans1D2" presStyleIdx="9" presStyleCnt="13"/>
      <dgm:spPr/>
      <dgm:t>
        <a:bodyPr/>
        <a:lstStyle/>
        <a:p>
          <a:endParaRPr lang="en-US"/>
        </a:p>
      </dgm:t>
    </dgm:pt>
    <dgm:pt modelId="{008665DA-16BC-F84B-8B92-5DC6DB4CC8AF}" type="pres">
      <dgm:prSet presAssocID="{E56D60FC-32B3-1945-BC69-9168A001E405}" presName="childText" presStyleLbl="bgAcc1" presStyleIdx="9" presStyleCnt="13" custScaleY="207693" custLinFactNeighborY="6483">
        <dgm:presLayoutVars>
          <dgm:bulletEnabled val="1"/>
        </dgm:presLayoutVars>
      </dgm:prSet>
      <dgm:spPr/>
      <dgm:t>
        <a:bodyPr/>
        <a:lstStyle/>
        <a:p>
          <a:endParaRPr lang="en-US"/>
        </a:p>
      </dgm:t>
    </dgm:pt>
    <dgm:pt modelId="{FC2A5B74-718C-5B46-8FD3-9368599A5C25}" type="pres">
      <dgm:prSet presAssocID="{DCB677BF-7A69-0648-A8EC-594631BCFE2B}" presName="Name13" presStyleLbl="parChTrans1D2" presStyleIdx="10" presStyleCnt="13"/>
      <dgm:spPr/>
      <dgm:t>
        <a:bodyPr/>
        <a:lstStyle/>
        <a:p>
          <a:endParaRPr lang="en-US"/>
        </a:p>
      </dgm:t>
    </dgm:pt>
    <dgm:pt modelId="{4A9A5FD2-A862-5A40-9038-041D85FCC394}" type="pres">
      <dgm:prSet presAssocID="{18B605CB-94EC-3E41-9FC9-1D55EC57AF46}" presName="childText" presStyleLbl="bgAcc1" presStyleIdx="10" presStyleCnt="13" custScaleY="207693" custLinFactNeighborY="6483">
        <dgm:presLayoutVars>
          <dgm:bulletEnabled val="1"/>
        </dgm:presLayoutVars>
      </dgm:prSet>
      <dgm:spPr/>
      <dgm:t>
        <a:bodyPr/>
        <a:lstStyle/>
        <a:p>
          <a:endParaRPr lang="en-US"/>
        </a:p>
      </dgm:t>
    </dgm:pt>
    <dgm:pt modelId="{FC0BE3AA-21E5-5748-AEAE-488B0AD92524}" type="pres">
      <dgm:prSet presAssocID="{BE6B906A-7A3E-BB4E-BCB4-4CF950547820}" presName="root" presStyleCnt="0"/>
      <dgm:spPr/>
    </dgm:pt>
    <dgm:pt modelId="{E9C3B8C4-5F28-D545-B0F0-64573257C859}" type="pres">
      <dgm:prSet presAssocID="{BE6B906A-7A3E-BB4E-BCB4-4CF950547820}" presName="rootComposite" presStyleCnt="0"/>
      <dgm:spPr/>
    </dgm:pt>
    <dgm:pt modelId="{A87842C4-CA25-3F4F-A010-B9CDD47D3194}" type="pres">
      <dgm:prSet presAssocID="{BE6B906A-7A3E-BB4E-BCB4-4CF950547820}" presName="rootText" presStyleLbl="node1" presStyleIdx="5" presStyleCnt="6"/>
      <dgm:spPr/>
      <dgm:t>
        <a:bodyPr/>
        <a:lstStyle/>
        <a:p>
          <a:endParaRPr lang="en-US"/>
        </a:p>
      </dgm:t>
    </dgm:pt>
    <dgm:pt modelId="{15427207-8F3B-1742-ACB1-3E5D51DD843D}" type="pres">
      <dgm:prSet presAssocID="{BE6B906A-7A3E-BB4E-BCB4-4CF950547820}" presName="rootConnector" presStyleLbl="node1" presStyleIdx="5" presStyleCnt="6"/>
      <dgm:spPr/>
      <dgm:t>
        <a:bodyPr/>
        <a:lstStyle/>
        <a:p>
          <a:endParaRPr lang="en-US"/>
        </a:p>
      </dgm:t>
    </dgm:pt>
    <dgm:pt modelId="{9B179219-FA67-CB40-8AB0-6271ADBCEFC7}" type="pres">
      <dgm:prSet presAssocID="{BE6B906A-7A3E-BB4E-BCB4-4CF950547820}" presName="childShape" presStyleCnt="0"/>
      <dgm:spPr/>
    </dgm:pt>
    <dgm:pt modelId="{EA60B034-76B4-DC4C-9F3A-D25123237550}" type="pres">
      <dgm:prSet presAssocID="{ABEB8420-DFAB-4246-9C5B-7FB26DA89D60}" presName="Name13" presStyleLbl="parChTrans1D2" presStyleIdx="11" presStyleCnt="13"/>
      <dgm:spPr/>
      <dgm:t>
        <a:bodyPr/>
        <a:lstStyle/>
        <a:p>
          <a:endParaRPr lang="en-US"/>
        </a:p>
      </dgm:t>
    </dgm:pt>
    <dgm:pt modelId="{6E4AEAEC-F81C-8E44-AEA8-4405B8A74B61}" type="pres">
      <dgm:prSet presAssocID="{A79444E5-39FB-514B-8F7F-2B50E775024A}" presName="childText" presStyleLbl="bgAcc1" presStyleIdx="11" presStyleCnt="13" custScaleY="207693" custLinFactNeighborY="6483">
        <dgm:presLayoutVars>
          <dgm:bulletEnabled val="1"/>
        </dgm:presLayoutVars>
      </dgm:prSet>
      <dgm:spPr/>
      <dgm:t>
        <a:bodyPr/>
        <a:lstStyle/>
        <a:p>
          <a:endParaRPr lang="en-US"/>
        </a:p>
      </dgm:t>
    </dgm:pt>
    <dgm:pt modelId="{94914996-1A78-C74F-8D4E-E7063CBAAEE9}" type="pres">
      <dgm:prSet presAssocID="{4CEA0375-1A44-9844-8C6C-0758240BD2D4}" presName="Name13" presStyleLbl="parChTrans1D2" presStyleIdx="12" presStyleCnt="13"/>
      <dgm:spPr/>
      <dgm:t>
        <a:bodyPr/>
        <a:lstStyle/>
        <a:p>
          <a:endParaRPr lang="en-US"/>
        </a:p>
      </dgm:t>
    </dgm:pt>
    <dgm:pt modelId="{9DCBE74F-8684-6D49-8B84-CA6C18E4AEF7}" type="pres">
      <dgm:prSet presAssocID="{69C855E7-FB77-004D-B43D-B36715FAB805}" presName="childText" presStyleLbl="bgAcc1" presStyleIdx="12" presStyleCnt="13" custScaleY="207693">
        <dgm:presLayoutVars>
          <dgm:bulletEnabled val="1"/>
        </dgm:presLayoutVars>
      </dgm:prSet>
      <dgm:spPr/>
      <dgm:t>
        <a:bodyPr/>
        <a:lstStyle/>
        <a:p>
          <a:endParaRPr lang="en-US"/>
        </a:p>
      </dgm:t>
    </dgm:pt>
  </dgm:ptLst>
  <dgm:cxnLst>
    <dgm:cxn modelId="{A707D4BC-BD24-D544-AAFE-8863AA4A70B0}" type="presOf" srcId="{CDD3042F-9FE7-6443-846A-83FE965CA12C}" destId="{789AE6A0-420C-1544-B01C-C0EBBD1BACD7}" srcOrd="1" destOrd="0" presId="urn:microsoft.com/office/officeart/2005/8/layout/hierarchy3"/>
    <dgm:cxn modelId="{69561CCF-E9DF-964F-B333-349EDBCCAAB6}" type="presOf" srcId="{BF9E698E-AA38-934C-9361-499AD5ED07C2}" destId="{75AF75A8-AA3A-7640-B9E5-A5377B52C717}" srcOrd="0" destOrd="0" presId="urn:microsoft.com/office/officeart/2005/8/layout/hierarchy3"/>
    <dgm:cxn modelId="{E510CEAB-F6E7-264C-B093-6A0547BFD010}" srcId="{52BB4C6B-BAD0-B04E-9F28-346960944700}" destId="{18B605CB-94EC-3E41-9FC9-1D55EC57AF46}" srcOrd="1" destOrd="0" parTransId="{DCB677BF-7A69-0648-A8EC-594631BCFE2B}" sibTransId="{F9AF1A98-01E7-CC41-B76B-BB58CEBC7B38}"/>
    <dgm:cxn modelId="{8F8DB70D-4578-3A44-A58F-EB4F10C72E73}" srcId="{329A742A-1ABD-E04A-B9DB-C969E31DA518}" destId="{1D2456C6-B4EB-B44E-B296-20B2FB110B12}" srcOrd="1" destOrd="0" parTransId="{E9C5438F-177A-D349-8456-3E1DF6B888AB}" sibTransId="{C3F0E738-FDAD-294C-8309-F3D02BF6FC0E}"/>
    <dgm:cxn modelId="{16337E1D-2AF4-774A-BD9C-0385CD4A186A}" type="presOf" srcId="{5E2C1982-F447-6C4A-9903-B353FC7E1D9D}" destId="{96312163-46EE-844A-A846-A40F3C6A0358}" srcOrd="0" destOrd="0" presId="urn:microsoft.com/office/officeart/2005/8/layout/hierarchy3"/>
    <dgm:cxn modelId="{32D0415A-417D-864E-800C-5B49C68B6FE5}" type="presOf" srcId="{CDD3042F-9FE7-6443-846A-83FE965CA12C}" destId="{561021F7-7248-3441-8300-A45B2AB633DE}" srcOrd="0" destOrd="0" presId="urn:microsoft.com/office/officeart/2005/8/layout/hierarchy3"/>
    <dgm:cxn modelId="{BC62C5CB-C392-8046-9C70-FEA41AB18FBC}" type="presOf" srcId="{724FCA2A-8922-A248-A805-6336FB81C19C}" destId="{5311584E-86D9-CB44-8977-244EA16A5A5C}" srcOrd="0" destOrd="0" presId="urn:microsoft.com/office/officeart/2005/8/layout/hierarchy3"/>
    <dgm:cxn modelId="{F31DB625-F092-504D-9290-44166E24BEDE}" srcId="{10B176C2-1699-344A-9CD9-A7EB8B4AD215}" destId="{52BB4C6B-BAD0-B04E-9F28-346960944700}" srcOrd="4" destOrd="0" parTransId="{56CB9273-E1F8-AD48-95DE-202FD322FFFB}" sibTransId="{6C825D4C-DB2A-7643-AEE5-C15CC2F0044A}"/>
    <dgm:cxn modelId="{4C875553-74DB-C742-A469-232EA6F341AA}" type="presOf" srcId="{85109759-DA8A-CA42-968B-38F3422FD6EA}" destId="{3791592C-1B74-C146-922E-047D47735B4B}" srcOrd="0" destOrd="0" presId="urn:microsoft.com/office/officeart/2005/8/layout/hierarchy3"/>
    <dgm:cxn modelId="{B413D122-55D6-8544-8D5F-7CB499ACB3C8}" type="presOf" srcId="{05D73E0A-3C5B-5543-84D1-8DC5290C78F1}" destId="{EC87190C-668A-474A-8A60-AD7CB1E21C1E}" srcOrd="0" destOrd="0" presId="urn:microsoft.com/office/officeart/2005/8/layout/hierarchy3"/>
    <dgm:cxn modelId="{AFF2162E-1083-9A43-B851-702CEE9FAE1F}" srcId="{CDD3042F-9FE7-6443-846A-83FE965CA12C}" destId="{A99588DE-4637-3D47-B028-76C3904414E3}" srcOrd="0" destOrd="0" parTransId="{A03E398D-9171-AA48-A94B-480CEDA5B321}" sibTransId="{17A88157-8110-7449-81EE-4CBB47D6F733}"/>
    <dgm:cxn modelId="{4D191229-069E-734F-A77B-4162058BE914}" type="presOf" srcId="{FBC8EB36-C4C8-8648-B3B7-483D6A840E87}" destId="{DF347E03-C967-4243-8E09-193770090DA4}" srcOrd="0" destOrd="0" presId="urn:microsoft.com/office/officeart/2005/8/layout/hierarchy3"/>
    <dgm:cxn modelId="{34DD7D07-A28B-5045-B7F7-410246B134DC}" srcId="{CDD3042F-9FE7-6443-846A-83FE965CA12C}" destId="{BF9E698E-AA38-934C-9361-499AD5ED07C2}" srcOrd="1" destOrd="0" parTransId="{FBC8EB36-C4C8-8648-B3B7-483D6A840E87}" sibTransId="{6A7EDF98-CC45-FB41-98D4-3A10DA518851}"/>
    <dgm:cxn modelId="{0924D3E3-767B-F142-A08E-5FD5B9949D08}" type="presOf" srcId="{DCB677BF-7A69-0648-A8EC-594631BCFE2B}" destId="{FC2A5B74-718C-5B46-8FD3-9368599A5C25}" srcOrd="0" destOrd="0" presId="urn:microsoft.com/office/officeart/2005/8/layout/hierarchy3"/>
    <dgm:cxn modelId="{E7E04DDD-36EA-3744-A818-9DFA2CF27D20}" type="presOf" srcId="{B7790C1D-C614-9142-A33C-929EE8745ABB}" destId="{E1E98EB2-B5C9-A94A-928F-8AA56003703A}" srcOrd="0" destOrd="0" presId="urn:microsoft.com/office/officeart/2005/8/layout/hierarchy3"/>
    <dgm:cxn modelId="{C5B3531A-EA7C-0749-9B48-9819E7D10456}" srcId="{329A742A-1ABD-E04A-B9DB-C969E31DA518}" destId="{B7790C1D-C614-9142-A33C-929EE8745ABB}" srcOrd="0" destOrd="0" parTransId="{023E0155-FBD6-1542-ACD5-30728C56C85F}" sibTransId="{13320C8B-B32A-B84E-9099-B1B24F0C2662}"/>
    <dgm:cxn modelId="{DB011A56-654C-8840-A8DE-A2363AED7AF5}" type="presOf" srcId="{023E0155-FBD6-1542-ACD5-30728C56C85F}" destId="{838AA701-0261-1E4E-812D-0D94986F1271}" srcOrd="0" destOrd="0" presId="urn:microsoft.com/office/officeart/2005/8/layout/hierarchy3"/>
    <dgm:cxn modelId="{1ABD89C5-8CC6-7D46-BA61-245F488CD7BF}" type="presOf" srcId="{75C29070-822B-174F-A07F-468935A806F7}" destId="{41E4DCB2-08E9-B64E-A5CD-C22DDEEAA442}" srcOrd="0" destOrd="0" presId="urn:microsoft.com/office/officeart/2005/8/layout/hierarchy3"/>
    <dgm:cxn modelId="{292F41D4-7857-D14D-8392-BDE2DA0EFD42}" type="presOf" srcId="{E9C5438F-177A-D349-8456-3E1DF6B888AB}" destId="{37CF9EC9-E75E-DA4B-9E1A-C2EDBEC0ADDD}" srcOrd="0" destOrd="0" presId="urn:microsoft.com/office/officeart/2005/8/layout/hierarchy3"/>
    <dgm:cxn modelId="{A2D97C81-3E24-B34A-B2CC-6DBC2B3B083F}" type="presOf" srcId="{329A742A-1ABD-E04A-B9DB-C969E31DA518}" destId="{DB93D556-2103-144E-B98A-7E7A1DF1DF37}" srcOrd="0" destOrd="0" presId="urn:microsoft.com/office/officeart/2005/8/layout/hierarchy3"/>
    <dgm:cxn modelId="{EAA6DB36-6CCC-FC4B-8576-DFF463D3E4E9}" type="presOf" srcId="{A79444E5-39FB-514B-8F7F-2B50E775024A}" destId="{6E4AEAEC-F81C-8E44-AEA8-4405B8A74B61}" srcOrd="0" destOrd="0" presId="urn:microsoft.com/office/officeart/2005/8/layout/hierarchy3"/>
    <dgm:cxn modelId="{69F1E15C-FBD9-5249-9BD2-1541281A9A25}" type="presOf" srcId="{96CDF1AC-8881-1045-80EE-098B78531773}" destId="{C6B14C2A-6A24-594D-81FF-CE22CD1279B1}" srcOrd="1" destOrd="0" presId="urn:microsoft.com/office/officeart/2005/8/layout/hierarchy3"/>
    <dgm:cxn modelId="{FECEB7A9-6B4C-F045-8F6E-78C841BE3486}" type="presOf" srcId="{52BB4C6B-BAD0-B04E-9F28-346960944700}" destId="{F9A5C3B6-1621-FF41-90C2-626AD3062291}" srcOrd="0" destOrd="0" presId="urn:microsoft.com/office/officeart/2005/8/layout/hierarchy3"/>
    <dgm:cxn modelId="{944CBED8-408B-8647-BE3B-1FF96066B826}" type="presOf" srcId="{A99588DE-4637-3D47-B028-76C3904414E3}" destId="{B6A54FBB-BC61-9841-9305-8198EF39B637}" srcOrd="0" destOrd="0" presId="urn:microsoft.com/office/officeart/2005/8/layout/hierarchy3"/>
    <dgm:cxn modelId="{149E0177-1F4E-F54E-BC71-6BA28A9E7AA2}" type="presOf" srcId="{10B176C2-1699-344A-9CD9-A7EB8B4AD215}" destId="{14074C8B-73F3-1F4D-94F5-5737BDA8236F}" srcOrd="0" destOrd="0" presId="urn:microsoft.com/office/officeart/2005/8/layout/hierarchy3"/>
    <dgm:cxn modelId="{BDE61C04-09CE-D346-9576-121FAC755DB0}" type="presOf" srcId="{CE4DAF29-BBB8-2248-8D92-224B6CC9A82D}" destId="{1EA614A5-31F8-2F4D-A4F7-A937F20C5483}" srcOrd="0" destOrd="0" presId="urn:microsoft.com/office/officeart/2005/8/layout/hierarchy3"/>
    <dgm:cxn modelId="{29CC0CC9-1383-614A-83C2-9682F04DD48C}" srcId="{10B176C2-1699-344A-9CD9-A7EB8B4AD215}" destId="{96CDF1AC-8881-1045-80EE-098B78531773}" srcOrd="1" destOrd="0" parTransId="{E824BD77-F168-CC47-B7F4-CD8E26FF54BC}" sibTransId="{E746456D-8DEA-FD40-89D5-F1EF0A0EABB7}"/>
    <dgm:cxn modelId="{A8D07309-A9F0-744F-8F7D-292BEA5F4BB5}" srcId="{10B176C2-1699-344A-9CD9-A7EB8B4AD215}" destId="{05D73E0A-3C5B-5543-84D1-8DC5290C78F1}" srcOrd="0" destOrd="0" parTransId="{A69462D5-4685-0E46-B051-21B05605F95B}" sibTransId="{6476163E-6421-744D-B5CC-212CDA7950D9}"/>
    <dgm:cxn modelId="{371EEFCB-35C7-7646-B305-0C5382189960}" type="presOf" srcId="{ABEB8420-DFAB-4246-9C5B-7FB26DA89D60}" destId="{EA60B034-76B4-DC4C-9F3A-D25123237550}" srcOrd="0" destOrd="0" presId="urn:microsoft.com/office/officeart/2005/8/layout/hierarchy3"/>
    <dgm:cxn modelId="{38B312FD-FBC1-A642-B22D-37C5076AFB68}" type="presOf" srcId="{69C855E7-FB77-004D-B43D-B36715FAB805}" destId="{9DCBE74F-8684-6D49-8B84-CA6C18E4AEF7}" srcOrd="0" destOrd="0" presId="urn:microsoft.com/office/officeart/2005/8/layout/hierarchy3"/>
    <dgm:cxn modelId="{D863A922-EC30-1C4B-8AF1-E807D9C87945}" type="presOf" srcId="{4CEA0375-1A44-9844-8C6C-0758240BD2D4}" destId="{94914996-1A78-C74F-8D4E-E7063CBAAEE9}" srcOrd="0" destOrd="0" presId="urn:microsoft.com/office/officeart/2005/8/layout/hierarchy3"/>
    <dgm:cxn modelId="{7FE7164B-A331-5E48-9FC7-99B0D0E20118}" type="presOf" srcId="{474BAF5E-4DC8-9946-A1A0-F5B26AD23F3B}" destId="{2A9200EA-040E-E14D-A3F7-28C365697B7A}" srcOrd="0" destOrd="0" presId="urn:microsoft.com/office/officeart/2005/8/layout/hierarchy3"/>
    <dgm:cxn modelId="{EF548C64-7AEE-604C-A69D-95F57C0FFD3D}" srcId="{BE6B906A-7A3E-BB4E-BCB4-4CF950547820}" destId="{69C855E7-FB77-004D-B43D-B36715FAB805}" srcOrd="1" destOrd="0" parTransId="{4CEA0375-1A44-9844-8C6C-0758240BD2D4}" sibTransId="{90E92344-1DBF-244C-9A1D-0186D1B56170}"/>
    <dgm:cxn modelId="{BFB6E06D-6781-2041-8758-25890E636862}" type="presOf" srcId="{BA7F243F-D5F1-854F-B03C-E2CACA18DB88}" destId="{5C1FA287-3211-1549-9548-30D898BFD1EE}" srcOrd="0" destOrd="0" presId="urn:microsoft.com/office/officeart/2005/8/layout/hierarchy3"/>
    <dgm:cxn modelId="{4CE3C9A1-4E02-3C41-8F69-50FB819C92EA}" type="presOf" srcId="{A6AB63EF-A596-0C46-BFF4-D8DD7755B353}" destId="{0D347285-8F94-8A43-833A-7F606C4DBDC5}" srcOrd="0" destOrd="0" presId="urn:microsoft.com/office/officeart/2005/8/layout/hierarchy3"/>
    <dgm:cxn modelId="{B218CA22-7975-F24B-B880-0B48157D7EDC}" type="presOf" srcId="{1D2456C6-B4EB-B44E-B296-20B2FB110B12}" destId="{A1695F2D-5813-1143-AB75-3C94C3C3F5B5}" srcOrd="0" destOrd="0" presId="urn:microsoft.com/office/officeart/2005/8/layout/hierarchy3"/>
    <dgm:cxn modelId="{92397250-4B74-DE49-8C64-195A9E53A7E0}" type="presOf" srcId="{05D73E0A-3C5B-5543-84D1-8DC5290C78F1}" destId="{876C33CC-14C0-F743-9249-874EEAC99EE4}" srcOrd="1" destOrd="0" presId="urn:microsoft.com/office/officeart/2005/8/layout/hierarchy3"/>
    <dgm:cxn modelId="{83850E8C-BA16-0243-BB40-4A7C7A76F25F}" type="presOf" srcId="{E56D60FC-32B3-1945-BC69-9168A001E405}" destId="{008665DA-16BC-F84B-8B92-5DC6DB4CC8AF}" srcOrd="0" destOrd="0" presId="urn:microsoft.com/office/officeart/2005/8/layout/hierarchy3"/>
    <dgm:cxn modelId="{9E6B3A17-11D1-464D-93D7-8AE969A97025}" srcId="{B7790C1D-C614-9142-A33C-929EE8745ABB}" destId="{8F1A95E8-2B6F-D04B-B6F1-70C1847EA440}" srcOrd="0" destOrd="0" parTransId="{071FDC27-B0AB-C240-B02B-F060D9D53742}" sibTransId="{795F8E6D-5D41-5243-9F60-2DCC04C73582}"/>
    <dgm:cxn modelId="{D32119D0-1E19-7B45-8DCF-EA548631C160}" type="presOf" srcId="{CECA42FB-9A3A-2E4E-A072-8DA90183E63D}" destId="{E03DD303-84D3-984A-8ABD-E19C8CEEFBDF}" srcOrd="0" destOrd="0" presId="urn:microsoft.com/office/officeart/2005/8/layout/hierarchy3"/>
    <dgm:cxn modelId="{BCD36FB7-AE60-1145-9797-F4EC936AA1EB}" srcId="{10B176C2-1699-344A-9CD9-A7EB8B4AD215}" destId="{329A742A-1ABD-E04A-B9DB-C969E31DA518}" srcOrd="3" destOrd="0" parTransId="{18BA1B0B-B0BE-8946-A8E9-30C823E50363}" sibTransId="{F23D7EF9-9EFF-B34E-96A7-70A1A2C5E594}"/>
    <dgm:cxn modelId="{A9DA9933-613E-7542-8F79-50142AF16ACA}" srcId="{52BB4C6B-BAD0-B04E-9F28-346960944700}" destId="{E56D60FC-32B3-1945-BC69-9168A001E405}" srcOrd="0" destOrd="0" parTransId="{724FCA2A-8922-A248-A805-6336FB81C19C}" sibTransId="{55ED0EF4-C089-C444-89B0-9E0195A95E70}"/>
    <dgm:cxn modelId="{372E8768-3BFA-7B49-B4FC-FC4A7090B2E1}" type="presOf" srcId="{B163F0A1-CCF0-9C44-9908-12D0AC655FD7}" destId="{74A85C6B-3E37-E740-AD59-010FF0B9F155}" srcOrd="0" destOrd="0" presId="urn:microsoft.com/office/officeart/2005/8/layout/hierarchy3"/>
    <dgm:cxn modelId="{B6B2971F-5606-9745-AD1A-02481944F47E}" srcId="{96CDF1AC-8881-1045-80EE-098B78531773}" destId="{5E2C1982-F447-6C4A-9903-B353FC7E1D9D}" srcOrd="0" destOrd="0" parTransId="{85109759-DA8A-CA42-968B-38F3422FD6EA}" sibTransId="{7E27C82D-D16E-FF45-8F6D-1DF7BA0FE4F9}"/>
    <dgm:cxn modelId="{4DD6DE3B-91CC-304B-8FB4-CD17F8EE1C6F}" type="presOf" srcId="{A5BFF9EB-1B4F-4041-AC82-1EE3683679CA}" destId="{50685425-582C-8745-AF37-8DEE72D8D13D}" srcOrd="0" destOrd="0" presId="urn:microsoft.com/office/officeart/2005/8/layout/hierarchy3"/>
    <dgm:cxn modelId="{968BAEBC-524D-A54F-AEC1-032B0123238C}" type="presOf" srcId="{329A742A-1ABD-E04A-B9DB-C969E31DA518}" destId="{C72743BB-A367-E84E-80D2-554030358297}" srcOrd="1" destOrd="0" presId="urn:microsoft.com/office/officeart/2005/8/layout/hierarchy3"/>
    <dgm:cxn modelId="{0D5B578B-96B5-4D4E-9300-6D3BD2C3A42B}" srcId="{05D73E0A-3C5B-5543-84D1-8DC5290C78F1}" destId="{474BAF5E-4DC8-9946-A1A0-F5B26AD23F3B}" srcOrd="0" destOrd="0" parTransId="{BA7F243F-D5F1-854F-B03C-E2CACA18DB88}" sibTransId="{8C696DB5-2440-CF40-AD15-9A39CBF2A3CB}"/>
    <dgm:cxn modelId="{07745663-AAB7-9646-AD12-CCF926AB18C5}" srcId="{96CDF1AC-8881-1045-80EE-098B78531773}" destId="{B163F0A1-CCF0-9C44-9908-12D0AC655FD7}" srcOrd="2" destOrd="0" parTransId="{A6AB63EF-A596-0C46-BFF4-D8DD7755B353}" sibTransId="{61674998-CD54-2C47-B5C2-6C51810F3818}"/>
    <dgm:cxn modelId="{AA2E9D53-931E-9044-B4B9-BB09D8F133EB}" type="presOf" srcId="{1D747149-EDE6-2D4F-B825-99DC2573E813}" destId="{E1E98EB2-B5C9-A94A-928F-8AA56003703A}" srcOrd="0" destOrd="2" presId="urn:microsoft.com/office/officeart/2005/8/layout/hierarchy3"/>
    <dgm:cxn modelId="{4BC5289D-70DB-CE4F-A59B-42FCFADA7BC1}" type="presOf" srcId="{BE6B906A-7A3E-BB4E-BCB4-4CF950547820}" destId="{A87842C4-CA25-3F4F-A010-B9CDD47D3194}" srcOrd="0" destOrd="0" presId="urn:microsoft.com/office/officeart/2005/8/layout/hierarchy3"/>
    <dgm:cxn modelId="{F8481827-0033-A64F-AA70-3A55B48710E3}" srcId="{96CDF1AC-8881-1045-80EE-098B78531773}" destId="{CE4DAF29-BBB8-2248-8D92-224B6CC9A82D}" srcOrd="1" destOrd="0" parTransId="{CECA42FB-9A3A-2E4E-A072-8DA90183E63D}" sibTransId="{0652D599-391E-F44F-B2B5-7FD5ECABE957}"/>
    <dgm:cxn modelId="{AA462D1E-F91F-2943-B0EC-E3FE34C9F399}" type="presOf" srcId="{96CDF1AC-8881-1045-80EE-098B78531773}" destId="{382B2A82-C219-564B-85BB-5033EA197044}" srcOrd="0" destOrd="0" presId="urn:microsoft.com/office/officeart/2005/8/layout/hierarchy3"/>
    <dgm:cxn modelId="{954FC1D0-514A-0B4E-B78A-5A87FBC49A11}" type="presOf" srcId="{BE6B906A-7A3E-BB4E-BCB4-4CF950547820}" destId="{15427207-8F3B-1742-ACB1-3E5D51DD843D}" srcOrd="1" destOrd="0" presId="urn:microsoft.com/office/officeart/2005/8/layout/hierarchy3"/>
    <dgm:cxn modelId="{F9030DE1-EF2A-C94D-97D6-368AC7838C15}" srcId="{BE6B906A-7A3E-BB4E-BCB4-4CF950547820}" destId="{A79444E5-39FB-514B-8F7F-2B50E775024A}" srcOrd="0" destOrd="0" parTransId="{ABEB8420-DFAB-4246-9C5B-7FB26DA89D60}" sibTransId="{B907B022-4180-5343-A836-6DF38C18CE5C}"/>
    <dgm:cxn modelId="{190A8C61-91E8-AF47-A86E-C3627F163C11}" type="presOf" srcId="{18B605CB-94EC-3E41-9FC9-1D55EC57AF46}" destId="{4A9A5FD2-A862-5A40-9038-041D85FCC394}" srcOrd="0" destOrd="0" presId="urn:microsoft.com/office/officeart/2005/8/layout/hierarchy3"/>
    <dgm:cxn modelId="{70C6E3FB-21FE-0B44-BCF8-3A1EF4BF493D}" srcId="{10B176C2-1699-344A-9CD9-A7EB8B4AD215}" destId="{BE6B906A-7A3E-BB4E-BCB4-4CF950547820}" srcOrd="5" destOrd="0" parTransId="{87394A49-DEF6-F642-B077-1BA41DC318BE}" sibTransId="{07A24F5A-646B-2647-AD07-10332119276B}"/>
    <dgm:cxn modelId="{E0C55438-9D7B-204C-9C46-3B3F9A8DFF27}" srcId="{B7790C1D-C614-9142-A33C-929EE8745ABB}" destId="{1D747149-EDE6-2D4F-B825-99DC2573E813}" srcOrd="1" destOrd="0" parTransId="{95B20DBD-028E-654A-A924-7AF471F674FF}" sibTransId="{EA85AFF6-1C4C-2047-96FA-EDF25C984149}"/>
    <dgm:cxn modelId="{F3A265F3-CED0-694E-89A1-9FE0DD5BFFAB}" srcId="{10B176C2-1699-344A-9CD9-A7EB8B4AD215}" destId="{CDD3042F-9FE7-6443-846A-83FE965CA12C}" srcOrd="2" destOrd="0" parTransId="{800E7F1F-8463-124E-9C8E-5FFA90D6EC03}" sibTransId="{47C66DDE-1057-5247-A573-A681FDEDCCA0}"/>
    <dgm:cxn modelId="{DB11E0D1-013D-454A-B801-E87C069129FC}" type="presOf" srcId="{52BB4C6B-BAD0-B04E-9F28-346960944700}" destId="{270EEB75-B93D-AB4B-BD71-94E494B00FED}" srcOrd="1" destOrd="0" presId="urn:microsoft.com/office/officeart/2005/8/layout/hierarchy3"/>
    <dgm:cxn modelId="{E0789CCC-92D9-7A43-BE68-62B9728947C5}" type="presOf" srcId="{8F1A95E8-2B6F-D04B-B6F1-70C1847EA440}" destId="{E1E98EB2-B5C9-A94A-928F-8AA56003703A}" srcOrd="0" destOrd="1" presId="urn:microsoft.com/office/officeart/2005/8/layout/hierarchy3"/>
    <dgm:cxn modelId="{6A6A7576-F47F-644B-A877-2340FC5B8986}" type="presOf" srcId="{A03E398D-9171-AA48-A94B-480CEDA5B321}" destId="{F1D485BB-5B38-C74E-80C0-60DCCD3DF874}" srcOrd="0" destOrd="0" presId="urn:microsoft.com/office/officeart/2005/8/layout/hierarchy3"/>
    <dgm:cxn modelId="{BCEDA5FB-9105-E34C-8707-F9F823EA0E3E}" srcId="{05D73E0A-3C5B-5543-84D1-8DC5290C78F1}" destId="{A5BFF9EB-1B4F-4041-AC82-1EE3683679CA}" srcOrd="1" destOrd="0" parTransId="{75C29070-822B-174F-A07F-468935A806F7}" sibTransId="{B46D2665-1478-A840-9E11-2578A46F1CD4}"/>
    <dgm:cxn modelId="{7819BF26-328E-1348-9FA6-742B50F933AB}" type="presParOf" srcId="{14074C8B-73F3-1F4D-94F5-5737BDA8236F}" destId="{4CAC5184-1DE8-8249-8EEB-FBDF2B720D11}" srcOrd="0" destOrd="0" presId="urn:microsoft.com/office/officeart/2005/8/layout/hierarchy3"/>
    <dgm:cxn modelId="{2F008272-710A-3049-B24C-A866B5CD7357}" type="presParOf" srcId="{4CAC5184-1DE8-8249-8EEB-FBDF2B720D11}" destId="{9011B57C-551B-3047-9601-0D285110A324}" srcOrd="0" destOrd="0" presId="urn:microsoft.com/office/officeart/2005/8/layout/hierarchy3"/>
    <dgm:cxn modelId="{086F087C-567C-D94D-85C4-13E409514350}" type="presParOf" srcId="{9011B57C-551B-3047-9601-0D285110A324}" destId="{EC87190C-668A-474A-8A60-AD7CB1E21C1E}" srcOrd="0" destOrd="0" presId="urn:microsoft.com/office/officeart/2005/8/layout/hierarchy3"/>
    <dgm:cxn modelId="{F16405E8-745C-8D40-ADF2-306F58411650}" type="presParOf" srcId="{9011B57C-551B-3047-9601-0D285110A324}" destId="{876C33CC-14C0-F743-9249-874EEAC99EE4}" srcOrd="1" destOrd="0" presId="urn:microsoft.com/office/officeart/2005/8/layout/hierarchy3"/>
    <dgm:cxn modelId="{C15B17AA-EA2A-F14E-B884-0417AC880AF4}" type="presParOf" srcId="{4CAC5184-1DE8-8249-8EEB-FBDF2B720D11}" destId="{F68CA737-87A6-1949-8306-922D560C5FA2}" srcOrd="1" destOrd="0" presId="urn:microsoft.com/office/officeart/2005/8/layout/hierarchy3"/>
    <dgm:cxn modelId="{D3E63C07-76AB-534A-BE67-308E536F5217}" type="presParOf" srcId="{F68CA737-87A6-1949-8306-922D560C5FA2}" destId="{5C1FA287-3211-1549-9548-30D898BFD1EE}" srcOrd="0" destOrd="0" presId="urn:microsoft.com/office/officeart/2005/8/layout/hierarchy3"/>
    <dgm:cxn modelId="{3CE01321-E15C-6240-A96D-A2A718F805AC}" type="presParOf" srcId="{F68CA737-87A6-1949-8306-922D560C5FA2}" destId="{2A9200EA-040E-E14D-A3F7-28C365697B7A}" srcOrd="1" destOrd="0" presId="urn:microsoft.com/office/officeart/2005/8/layout/hierarchy3"/>
    <dgm:cxn modelId="{9E84E131-92DF-5148-BA2A-B887C277D91D}" type="presParOf" srcId="{F68CA737-87A6-1949-8306-922D560C5FA2}" destId="{41E4DCB2-08E9-B64E-A5CD-C22DDEEAA442}" srcOrd="2" destOrd="0" presId="urn:microsoft.com/office/officeart/2005/8/layout/hierarchy3"/>
    <dgm:cxn modelId="{BF22A0D1-F95A-AC45-B7B2-ABD10EAE6418}" type="presParOf" srcId="{F68CA737-87A6-1949-8306-922D560C5FA2}" destId="{50685425-582C-8745-AF37-8DEE72D8D13D}" srcOrd="3" destOrd="0" presId="urn:microsoft.com/office/officeart/2005/8/layout/hierarchy3"/>
    <dgm:cxn modelId="{D14FA10F-81C3-E348-88C9-A4C05E9FA665}" type="presParOf" srcId="{14074C8B-73F3-1F4D-94F5-5737BDA8236F}" destId="{4C306508-29A8-CF45-AFDC-11EF2DA04EB1}" srcOrd="1" destOrd="0" presId="urn:microsoft.com/office/officeart/2005/8/layout/hierarchy3"/>
    <dgm:cxn modelId="{DE5EB072-87E2-B141-9418-FC735ADDA4F4}" type="presParOf" srcId="{4C306508-29A8-CF45-AFDC-11EF2DA04EB1}" destId="{9945294F-E896-FB47-B726-210FFCE688D1}" srcOrd="0" destOrd="0" presId="urn:microsoft.com/office/officeart/2005/8/layout/hierarchy3"/>
    <dgm:cxn modelId="{987F72C7-1368-BF4D-9738-302F9C77FD76}" type="presParOf" srcId="{9945294F-E896-FB47-B726-210FFCE688D1}" destId="{382B2A82-C219-564B-85BB-5033EA197044}" srcOrd="0" destOrd="0" presId="urn:microsoft.com/office/officeart/2005/8/layout/hierarchy3"/>
    <dgm:cxn modelId="{E47221F3-1A98-A14D-8343-832443F4BE40}" type="presParOf" srcId="{9945294F-E896-FB47-B726-210FFCE688D1}" destId="{C6B14C2A-6A24-594D-81FF-CE22CD1279B1}" srcOrd="1" destOrd="0" presId="urn:microsoft.com/office/officeart/2005/8/layout/hierarchy3"/>
    <dgm:cxn modelId="{F32ADCD6-5341-4246-A58B-22F509F6DEC4}" type="presParOf" srcId="{4C306508-29A8-CF45-AFDC-11EF2DA04EB1}" destId="{C4CBF9F9-AF2E-8741-922E-CA1D573B5E5E}" srcOrd="1" destOrd="0" presId="urn:microsoft.com/office/officeart/2005/8/layout/hierarchy3"/>
    <dgm:cxn modelId="{96503760-F3DB-E341-BEAF-33F6CD90F585}" type="presParOf" srcId="{C4CBF9F9-AF2E-8741-922E-CA1D573B5E5E}" destId="{3791592C-1B74-C146-922E-047D47735B4B}" srcOrd="0" destOrd="0" presId="urn:microsoft.com/office/officeart/2005/8/layout/hierarchy3"/>
    <dgm:cxn modelId="{5AF932CB-2FF3-1E41-8D40-81D807AD38D6}" type="presParOf" srcId="{C4CBF9F9-AF2E-8741-922E-CA1D573B5E5E}" destId="{96312163-46EE-844A-A846-A40F3C6A0358}" srcOrd="1" destOrd="0" presId="urn:microsoft.com/office/officeart/2005/8/layout/hierarchy3"/>
    <dgm:cxn modelId="{D835191B-AC63-9D43-985A-B4E64A6DF00B}" type="presParOf" srcId="{C4CBF9F9-AF2E-8741-922E-CA1D573B5E5E}" destId="{E03DD303-84D3-984A-8ABD-E19C8CEEFBDF}" srcOrd="2" destOrd="0" presId="urn:microsoft.com/office/officeart/2005/8/layout/hierarchy3"/>
    <dgm:cxn modelId="{F240DA31-5765-8F40-BC37-8CF3907D9019}" type="presParOf" srcId="{C4CBF9F9-AF2E-8741-922E-CA1D573B5E5E}" destId="{1EA614A5-31F8-2F4D-A4F7-A937F20C5483}" srcOrd="3" destOrd="0" presId="urn:microsoft.com/office/officeart/2005/8/layout/hierarchy3"/>
    <dgm:cxn modelId="{5C511BB9-470E-3B43-801F-5ED05691D495}" type="presParOf" srcId="{C4CBF9F9-AF2E-8741-922E-CA1D573B5E5E}" destId="{0D347285-8F94-8A43-833A-7F606C4DBDC5}" srcOrd="4" destOrd="0" presId="urn:microsoft.com/office/officeart/2005/8/layout/hierarchy3"/>
    <dgm:cxn modelId="{86B7F5DE-00CB-7C40-B270-A5BBD54D6754}" type="presParOf" srcId="{C4CBF9F9-AF2E-8741-922E-CA1D573B5E5E}" destId="{74A85C6B-3E37-E740-AD59-010FF0B9F155}" srcOrd="5" destOrd="0" presId="urn:microsoft.com/office/officeart/2005/8/layout/hierarchy3"/>
    <dgm:cxn modelId="{FC3A5CC7-199A-B643-A7BB-ACC19DAC6F2B}" type="presParOf" srcId="{14074C8B-73F3-1F4D-94F5-5737BDA8236F}" destId="{27F2BC51-5AEA-6F4F-BD08-0A706BD930BD}" srcOrd="2" destOrd="0" presId="urn:microsoft.com/office/officeart/2005/8/layout/hierarchy3"/>
    <dgm:cxn modelId="{110E97CE-B877-7A48-B946-73D357265E6B}" type="presParOf" srcId="{27F2BC51-5AEA-6F4F-BD08-0A706BD930BD}" destId="{3E57A676-3175-9E48-AF20-50FA45BB3096}" srcOrd="0" destOrd="0" presId="urn:microsoft.com/office/officeart/2005/8/layout/hierarchy3"/>
    <dgm:cxn modelId="{04A4515D-AE4A-AC42-836B-173190C584E9}" type="presParOf" srcId="{3E57A676-3175-9E48-AF20-50FA45BB3096}" destId="{561021F7-7248-3441-8300-A45B2AB633DE}" srcOrd="0" destOrd="0" presId="urn:microsoft.com/office/officeart/2005/8/layout/hierarchy3"/>
    <dgm:cxn modelId="{DD3E4536-DC32-7043-AD61-623A5CFCD3C1}" type="presParOf" srcId="{3E57A676-3175-9E48-AF20-50FA45BB3096}" destId="{789AE6A0-420C-1544-B01C-C0EBBD1BACD7}" srcOrd="1" destOrd="0" presId="urn:microsoft.com/office/officeart/2005/8/layout/hierarchy3"/>
    <dgm:cxn modelId="{D8DB14DB-CE30-6D4C-B383-96C0CE7E6968}" type="presParOf" srcId="{27F2BC51-5AEA-6F4F-BD08-0A706BD930BD}" destId="{8BC07795-01FF-4549-B106-A87335D2892E}" srcOrd="1" destOrd="0" presId="urn:microsoft.com/office/officeart/2005/8/layout/hierarchy3"/>
    <dgm:cxn modelId="{21686704-7D08-164B-B37E-6A4EC645802D}" type="presParOf" srcId="{8BC07795-01FF-4549-B106-A87335D2892E}" destId="{F1D485BB-5B38-C74E-80C0-60DCCD3DF874}" srcOrd="0" destOrd="0" presId="urn:microsoft.com/office/officeart/2005/8/layout/hierarchy3"/>
    <dgm:cxn modelId="{F7785730-FB28-8E42-A21D-7E0AB4609679}" type="presParOf" srcId="{8BC07795-01FF-4549-B106-A87335D2892E}" destId="{B6A54FBB-BC61-9841-9305-8198EF39B637}" srcOrd="1" destOrd="0" presId="urn:microsoft.com/office/officeart/2005/8/layout/hierarchy3"/>
    <dgm:cxn modelId="{B09D6CC2-F3F3-BE4E-BC06-B1719F08B19E}" type="presParOf" srcId="{8BC07795-01FF-4549-B106-A87335D2892E}" destId="{DF347E03-C967-4243-8E09-193770090DA4}" srcOrd="2" destOrd="0" presId="urn:microsoft.com/office/officeart/2005/8/layout/hierarchy3"/>
    <dgm:cxn modelId="{4CB77C05-EE3D-A64E-88B6-89588A949B05}" type="presParOf" srcId="{8BC07795-01FF-4549-B106-A87335D2892E}" destId="{75AF75A8-AA3A-7640-B9E5-A5377B52C717}" srcOrd="3" destOrd="0" presId="urn:microsoft.com/office/officeart/2005/8/layout/hierarchy3"/>
    <dgm:cxn modelId="{5B0D1AD7-C170-2042-90A9-DDA48CB3E5F8}" type="presParOf" srcId="{14074C8B-73F3-1F4D-94F5-5737BDA8236F}" destId="{F47274C0-0343-5A4E-B1AE-E69E555DE945}" srcOrd="3" destOrd="0" presId="urn:microsoft.com/office/officeart/2005/8/layout/hierarchy3"/>
    <dgm:cxn modelId="{F271442C-D3AC-934F-8E93-791797E05A2C}" type="presParOf" srcId="{F47274C0-0343-5A4E-B1AE-E69E555DE945}" destId="{E5C04DD3-612B-A84B-A3CF-DDCBB669416D}" srcOrd="0" destOrd="0" presId="urn:microsoft.com/office/officeart/2005/8/layout/hierarchy3"/>
    <dgm:cxn modelId="{0870B36C-8E27-3E42-B35C-7EA16C7C14DE}" type="presParOf" srcId="{E5C04DD3-612B-A84B-A3CF-DDCBB669416D}" destId="{DB93D556-2103-144E-B98A-7E7A1DF1DF37}" srcOrd="0" destOrd="0" presId="urn:microsoft.com/office/officeart/2005/8/layout/hierarchy3"/>
    <dgm:cxn modelId="{621308B8-55D6-1941-BDE9-4359D3F3D72A}" type="presParOf" srcId="{E5C04DD3-612B-A84B-A3CF-DDCBB669416D}" destId="{C72743BB-A367-E84E-80D2-554030358297}" srcOrd="1" destOrd="0" presId="urn:microsoft.com/office/officeart/2005/8/layout/hierarchy3"/>
    <dgm:cxn modelId="{2D257F6B-8FC0-694E-AAE1-E219D11B10A7}" type="presParOf" srcId="{F47274C0-0343-5A4E-B1AE-E69E555DE945}" destId="{DB4CFC2D-FFB4-FC47-9B9B-FC432FCAAF69}" srcOrd="1" destOrd="0" presId="urn:microsoft.com/office/officeart/2005/8/layout/hierarchy3"/>
    <dgm:cxn modelId="{7C6BE312-D9B8-ED4B-8CC4-CF75792188D6}" type="presParOf" srcId="{DB4CFC2D-FFB4-FC47-9B9B-FC432FCAAF69}" destId="{838AA701-0261-1E4E-812D-0D94986F1271}" srcOrd="0" destOrd="0" presId="urn:microsoft.com/office/officeart/2005/8/layout/hierarchy3"/>
    <dgm:cxn modelId="{D933FEA0-7EFD-E64E-BCFF-D42F852124F9}" type="presParOf" srcId="{DB4CFC2D-FFB4-FC47-9B9B-FC432FCAAF69}" destId="{E1E98EB2-B5C9-A94A-928F-8AA56003703A}" srcOrd="1" destOrd="0" presId="urn:microsoft.com/office/officeart/2005/8/layout/hierarchy3"/>
    <dgm:cxn modelId="{793062C1-E750-A142-80FD-99393863353D}" type="presParOf" srcId="{DB4CFC2D-FFB4-FC47-9B9B-FC432FCAAF69}" destId="{37CF9EC9-E75E-DA4B-9E1A-C2EDBEC0ADDD}" srcOrd="2" destOrd="0" presId="urn:microsoft.com/office/officeart/2005/8/layout/hierarchy3"/>
    <dgm:cxn modelId="{886E9DA1-5C4F-9D49-B651-D0647C6D2C48}" type="presParOf" srcId="{DB4CFC2D-FFB4-FC47-9B9B-FC432FCAAF69}" destId="{A1695F2D-5813-1143-AB75-3C94C3C3F5B5}" srcOrd="3" destOrd="0" presId="urn:microsoft.com/office/officeart/2005/8/layout/hierarchy3"/>
    <dgm:cxn modelId="{CEC7574A-2B5E-664B-A4EC-EEA92256AF8D}" type="presParOf" srcId="{14074C8B-73F3-1F4D-94F5-5737BDA8236F}" destId="{79C69E2D-78E3-0B4C-83AC-3F15BB819669}" srcOrd="4" destOrd="0" presId="urn:microsoft.com/office/officeart/2005/8/layout/hierarchy3"/>
    <dgm:cxn modelId="{D927522B-F99C-C840-A5F5-0698294F2F2F}" type="presParOf" srcId="{79C69E2D-78E3-0B4C-83AC-3F15BB819669}" destId="{EE2E2D8C-C384-A047-BABA-BCC000015C22}" srcOrd="0" destOrd="0" presId="urn:microsoft.com/office/officeart/2005/8/layout/hierarchy3"/>
    <dgm:cxn modelId="{F8DEC8E6-4E03-394B-9D7C-CCA08C214500}" type="presParOf" srcId="{EE2E2D8C-C384-A047-BABA-BCC000015C22}" destId="{F9A5C3B6-1621-FF41-90C2-626AD3062291}" srcOrd="0" destOrd="0" presId="urn:microsoft.com/office/officeart/2005/8/layout/hierarchy3"/>
    <dgm:cxn modelId="{A4E67A10-F195-F64B-8D79-2335D643A256}" type="presParOf" srcId="{EE2E2D8C-C384-A047-BABA-BCC000015C22}" destId="{270EEB75-B93D-AB4B-BD71-94E494B00FED}" srcOrd="1" destOrd="0" presId="urn:microsoft.com/office/officeart/2005/8/layout/hierarchy3"/>
    <dgm:cxn modelId="{937EB466-7D54-A54A-BD8B-03F890966F6A}" type="presParOf" srcId="{79C69E2D-78E3-0B4C-83AC-3F15BB819669}" destId="{DEBF7AC0-AB8C-9640-8BD5-3C4331FF7555}" srcOrd="1" destOrd="0" presId="urn:microsoft.com/office/officeart/2005/8/layout/hierarchy3"/>
    <dgm:cxn modelId="{59EDBA95-6444-EA43-AD90-41025BE916B2}" type="presParOf" srcId="{DEBF7AC0-AB8C-9640-8BD5-3C4331FF7555}" destId="{5311584E-86D9-CB44-8977-244EA16A5A5C}" srcOrd="0" destOrd="0" presId="urn:microsoft.com/office/officeart/2005/8/layout/hierarchy3"/>
    <dgm:cxn modelId="{09662961-D843-C64B-B6C1-0A215D6B5235}" type="presParOf" srcId="{DEBF7AC0-AB8C-9640-8BD5-3C4331FF7555}" destId="{008665DA-16BC-F84B-8B92-5DC6DB4CC8AF}" srcOrd="1" destOrd="0" presId="urn:microsoft.com/office/officeart/2005/8/layout/hierarchy3"/>
    <dgm:cxn modelId="{6463FFE2-0719-3B48-BA81-5A0F7D0650A0}" type="presParOf" srcId="{DEBF7AC0-AB8C-9640-8BD5-3C4331FF7555}" destId="{FC2A5B74-718C-5B46-8FD3-9368599A5C25}" srcOrd="2" destOrd="0" presId="urn:microsoft.com/office/officeart/2005/8/layout/hierarchy3"/>
    <dgm:cxn modelId="{15471B3C-3056-F840-99F0-F35B7442A0A3}" type="presParOf" srcId="{DEBF7AC0-AB8C-9640-8BD5-3C4331FF7555}" destId="{4A9A5FD2-A862-5A40-9038-041D85FCC394}" srcOrd="3" destOrd="0" presId="urn:microsoft.com/office/officeart/2005/8/layout/hierarchy3"/>
    <dgm:cxn modelId="{3A9A0392-6247-B44A-8607-AC7C8FD0EBB4}" type="presParOf" srcId="{14074C8B-73F3-1F4D-94F5-5737BDA8236F}" destId="{FC0BE3AA-21E5-5748-AEAE-488B0AD92524}" srcOrd="5" destOrd="0" presId="urn:microsoft.com/office/officeart/2005/8/layout/hierarchy3"/>
    <dgm:cxn modelId="{C594C37D-4D8A-B946-AA69-FBDDEE883D69}" type="presParOf" srcId="{FC0BE3AA-21E5-5748-AEAE-488B0AD92524}" destId="{E9C3B8C4-5F28-D545-B0F0-64573257C859}" srcOrd="0" destOrd="0" presId="urn:microsoft.com/office/officeart/2005/8/layout/hierarchy3"/>
    <dgm:cxn modelId="{784C39E3-40D7-CA4F-967A-60FEB50B352B}" type="presParOf" srcId="{E9C3B8C4-5F28-D545-B0F0-64573257C859}" destId="{A87842C4-CA25-3F4F-A010-B9CDD47D3194}" srcOrd="0" destOrd="0" presId="urn:microsoft.com/office/officeart/2005/8/layout/hierarchy3"/>
    <dgm:cxn modelId="{ABD4CDFF-C34A-1748-923F-B4AA4396C2BE}" type="presParOf" srcId="{E9C3B8C4-5F28-D545-B0F0-64573257C859}" destId="{15427207-8F3B-1742-ACB1-3E5D51DD843D}" srcOrd="1" destOrd="0" presId="urn:microsoft.com/office/officeart/2005/8/layout/hierarchy3"/>
    <dgm:cxn modelId="{2F540E45-86F3-B14A-9166-2CD47AA60BDF}" type="presParOf" srcId="{FC0BE3AA-21E5-5748-AEAE-488B0AD92524}" destId="{9B179219-FA67-CB40-8AB0-6271ADBCEFC7}" srcOrd="1" destOrd="0" presId="urn:microsoft.com/office/officeart/2005/8/layout/hierarchy3"/>
    <dgm:cxn modelId="{F20BE617-736C-DB4C-9707-0C330A0D1A93}" type="presParOf" srcId="{9B179219-FA67-CB40-8AB0-6271ADBCEFC7}" destId="{EA60B034-76B4-DC4C-9F3A-D25123237550}" srcOrd="0" destOrd="0" presId="urn:microsoft.com/office/officeart/2005/8/layout/hierarchy3"/>
    <dgm:cxn modelId="{185EFB89-F20F-AC49-BFD5-85C74DC7440E}" type="presParOf" srcId="{9B179219-FA67-CB40-8AB0-6271ADBCEFC7}" destId="{6E4AEAEC-F81C-8E44-AEA8-4405B8A74B61}" srcOrd="1" destOrd="0" presId="urn:microsoft.com/office/officeart/2005/8/layout/hierarchy3"/>
    <dgm:cxn modelId="{01916A6F-54E0-FC48-9C84-77E2EA063F4F}" type="presParOf" srcId="{9B179219-FA67-CB40-8AB0-6271ADBCEFC7}" destId="{94914996-1A78-C74F-8D4E-E7063CBAAEE9}" srcOrd="2" destOrd="0" presId="urn:microsoft.com/office/officeart/2005/8/layout/hierarchy3"/>
    <dgm:cxn modelId="{3C02A37E-D0CC-C248-97BF-8EC135AB7E80}" type="presParOf" srcId="{9B179219-FA67-CB40-8AB0-6271ADBCEFC7}" destId="{9DCBE74F-8684-6D49-8B84-CA6C18E4AEF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84A1BD-0AD3-A84A-84C1-960B7FC75F27}"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9DC71BD5-86AA-1F47-9429-67D076ACF2B3}">
      <dgm:prSet phldrT="[Text]"/>
      <dgm:spPr/>
      <dgm:t>
        <a:bodyPr/>
        <a:lstStyle/>
        <a:p>
          <a:r>
            <a:rPr lang="en-US" dirty="0" smtClean="0"/>
            <a:t>Program Requirements</a:t>
          </a:r>
          <a:endParaRPr lang="en-US" dirty="0"/>
        </a:p>
      </dgm:t>
    </dgm:pt>
    <dgm:pt modelId="{9A75527C-700E-CD43-88A8-AA36535D1086}" type="parTrans" cxnId="{CB00F135-F75D-7842-A53B-411734C493A9}">
      <dgm:prSet/>
      <dgm:spPr/>
      <dgm:t>
        <a:bodyPr/>
        <a:lstStyle/>
        <a:p>
          <a:endParaRPr lang="en-US"/>
        </a:p>
      </dgm:t>
    </dgm:pt>
    <dgm:pt modelId="{111662F0-CD10-A640-975F-8DB306834590}" type="sibTrans" cxnId="{CB00F135-F75D-7842-A53B-411734C493A9}">
      <dgm:prSet/>
      <dgm:spPr/>
      <dgm:t>
        <a:bodyPr/>
        <a:lstStyle/>
        <a:p>
          <a:endParaRPr lang="en-US" dirty="0"/>
        </a:p>
      </dgm:t>
    </dgm:pt>
    <dgm:pt modelId="{801F6D1B-9994-814C-896F-658BE201515F}">
      <dgm:prSet phldrT="[Text]"/>
      <dgm:spPr/>
      <dgm:t>
        <a:bodyPr/>
        <a:lstStyle/>
        <a:p>
          <a:r>
            <a:rPr lang="en-US" dirty="0" smtClean="0"/>
            <a:t>Testing Perspectives</a:t>
          </a:r>
          <a:endParaRPr lang="en-US" dirty="0"/>
        </a:p>
      </dgm:t>
    </dgm:pt>
    <dgm:pt modelId="{82C41C05-B1E8-9D41-AEFF-A15E5E93F4FB}" type="parTrans" cxnId="{AB4BA034-AA74-E448-B4F1-901271FB343B}">
      <dgm:prSet/>
      <dgm:spPr/>
      <dgm:t>
        <a:bodyPr/>
        <a:lstStyle/>
        <a:p>
          <a:endParaRPr lang="en-US"/>
        </a:p>
      </dgm:t>
    </dgm:pt>
    <dgm:pt modelId="{9FBF8C90-8375-444B-9D0D-D03DFF427D15}" type="sibTrans" cxnId="{AB4BA034-AA74-E448-B4F1-901271FB343B}">
      <dgm:prSet/>
      <dgm:spPr/>
      <dgm:t>
        <a:bodyPr/>
        <a:lstStyle/>
        <a:p>
          <a:endParaRPr lang="en-US" dirty="0"/>
        </a:p>
      </dgm:t>
    </dgm:pt>
    <dgm:pt modelId="{1368BC9F-AB61-D446-9070-B58C7F265DD7}">
      <dgm:prSet phldrT="[Text]"/>
      <dgm:spPr/>
      <dgm:t>
        <a:bodyPr/>
        <a:lstStyle/>
        <a:p>
          <a:r>
            <a:rPr lang="en-US" dirty="0" smtClean="0"/>
            <a:t>Test Metrics</a:t>
          </a:r>
          <a:endParaRPr lang="en-US" dirty="0"/>
        </a:p>
      </dgm:t>
    </dgm:pt>
    <dgm:pt modelId="{03F9A6B4-E5AD-7D45-B08D-8BB420E39A19}" type="parTrans" cxnId="{CEF55F8F-83B9-8C49-9CD8-64183DBD8C74}">
      <dgm:prSet/>
      <dgm:spPr/>
      <dgm:t>
        <a:bodyPr/>
        <a:lstStyle/>
        <a:p>
          <a:endParaRPr lang="en-US"/>
        </a:p>
      </dgm:t>
    </dgm:pt>
    <dgm:pt modelId="{437C4E92-6800-064C-977F-B977CAC424FD}" type="sibTrans" cxnId="{CEF55F8F-83B9-8C49-9CD8-64183DBD8C74}">
      <dgm:prSet/>
      <dgm:spPr/>
      <dgm:t>
        <a:bodyPr/>
        <a:lstStyle/>
        <a:p>
          <a:endParaRPr lang="en-US" dirty="0"/>
        </a:p>
      </dgm:t>
    </dgm:pt>
    <dgm:pt modelId="{635C29B5-FB03-F54E-8216-5A14FB6D3471}">
      <dgm:prSet/>
      <dgm:spPr/>
      <dgm:t>
        <a:bodyPr/>
        <a:lstStyle/>
        <a:p>
          <a:r>
            <a:rPr lang="en-US" dirty="0" smtClean="0"/>
            <a:t>Scoring</a:t>
          </a:r>
          <a:endParaRPr lang="en-US" dirty="0"/>
        </a:p>
      </dgm:t>
    </dgm:pt>
    <dgm:pt modelId="{EF0D92A2-E7D8-2646-B076-4B8A5F4A39A9}" type="parTrans" cxnId="{FF4939C8-0990-2B47-94C5-9967DCD4378C}">
      <dgm:prSet/>
      <dgm:spPr/>
      <dgm:t>
        <a:bodyPr/>
        <a:lstStyle/>
        <a:p>
          <a:endParaRPr lang="en-US"/>
        </a:p>
      </dgm:t>
    </dgm:pt>
    <dgm:pt modelId="{C467C048-AE70-4E42-ABB9-27315A67EE50}" type="sibTrans" cxnId="{FF4939C8-0990-2B47-94C5-9967DCD4378C}">
      <dgm:prSet/>
      <dgm:spPr/>
      <dgm:t>
        <a:bodyPr/>
        <a:lstStyle/>
        <a:p>
          <a:endParaRPr lang="en-US"/>
        </a:p>
      </dgm:t>
    </dgm:pt>
    <dgm:pt modelId="{2B8A3CF3-01F7-D747-B263-1D2AD42C48D9}" type="pres">
      <dgm:prSet presAssocID="{2E84A1BD-0AD3-A84A-84C1-960B7FC75F27}" presName="Name0" presStyleCnt="0">
        <dgm:presLayoutVars>
          <dgm:dir/>
          <dgm:resizeHandles val="exact"/>
        </dgm:presLayoutVars>
      </dgm:prSet>
      <dgm:spPr/>
      <dgm:t>
        <a:bodyPr/>
        <a:lstStyle/>
        <a:p>
          <a:endParaRPr lang="en-US"/>
        </a:p>
      </dgm:t>
    </dgm:pt>
    <dgm:pt modelId="{A1955470-6D75-684E-97FB-08D841DDD2D9}" type="pres">
      <dgm:prSet presAssocID="{9DC71BD5-86AA-1F47-9429-67D076ACF2B3}" presName="composite" presStyleCnt="0"/>
      <dgm:spPr/>
    </dgm:pt>
    <dgm:pt modelId="{5FD2C55B-400F-BE4C-BE8B-6C5C177D9E36}" type="pres">
      <dgm:prSet presAssocID="{9DC71BD5-86AA-1F47-9429-67D076ACF2B3}"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554570F0-7E9D-AF40-A0E1-55FA2D3F89C2}" type="pres">
      <dgm:prSet presAssocID="{9DC71BD5-86AA-1F47-9429-67D076ACF2B3}" presName="txNode" presStyleLbl="node1" presStyleIdx="0" presStyleCnt="4">
        <dgm:presLayoutVars>
          <dgm:bulletEnabled val="1"/>
        </dgm:presLayoutVars>
      </dgm:prSet>
      <dgm:spPr/>
      <dgm:t>
        <a:bodyPr/>
        <a:lstStyle/>
        <a:p>
          <a:endParaRPr lang="en-US"/>
        </a:p>
      </dgm:t>
    </dgm:pt>
    <dgm:pt modelId="{F600A6D5-CA90-234E-9C08-E7E2B84B16B9}" type="pres">
      <dgm:prSet presAssocID="{111662F0-CD10-A640-975F-8DB306834590}" presName="sibTrans" presStyleLbl="sibTrans2D1" presStyleIdx="0" presStyleCnt="3"/>
      <dgm:spPr/>
      <dgm:t>
        <a:bodyPr/>
        <a:lstStyle/>
        <a:p>
          <a:endParaRPr lang="en-US"/>
        </a:p>
      </dgm:t>
    </dgm:pt>
    <dgm:pt modelId="{3DF42C81-DAA5-F040-AAF2-87ADFC580CFC}" type="pres">
      <dgm:prSet presAssocID="{111662F0-CD10-A640-975F-8DB306834590}" presName="connTx" presStyleLbl="sibTrans2D1" presStyleIdx="0" presStyleCnt="3"/>
      <dgm:spPr/>
      <dgm:t>
        <a:bodyPr/>
        <a:lstStyle/>
        <a:p>
          <a:endParaRPr lang="en-US"/>
        </a:p>
      </dgm:t>
    </dgm:pt>
    <dgm:pt modelId="{7A527706-89C4-4042-8F93-6A0666C6DB4C}" type="pres">
      <dgm:prSet presAssocID="{801F6D1B-9994-814C-896F-658BE201515F}" presName="composite" presStyleCnt="0"/>
      <dgm:spPr/>
    </dgm:pt>
    <dgm:pt modelId="{67384DD6-3492-484A-900A-9AED61D65E12}" type="pres">
      <dgm:prSet presAssocID="{801F6D1B-9994-814C-896F-658BE201515F}" presName="imagSh"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dgm:spPr>
    </dgm:pt>
    <dgm:pt modelId="{33C5C727-63B1-F943-80D3-D62FFCFAC38A}" type="pres">
      <dgm:prSet presAssocID="{801F6D1B-9994-814C-896F-658BE201515F}" presName="txNode" presStyleLbl="node1" presStyleIdx="1" presStyleCnt="4">
        <dgm:presLayoutVars>
          <dgm:bulletEnabled val="1"/>
        </dgm:presLayoutVars>
      </dgm:prSet>
      <dgm:spPr/>
      <dgm:t>
        <a:bodyPr/>
        <a:lstStyle/>
        <a:p>
          <a:endParaRPr lang="en-US"/>
        </a:p>
      </dgm:t>
    </dgm:pt>
    <dgm:pt modelId="{34C5565B-118A-8C4D-8561-7B60FC1FD5E5}" type="pres">
      <dgm:prSet presAssocID="{9FBF8C90-8375-444B-9D0D-D03DFF427D15}" presName="sibTrans" presStyleLbl="sibTrans2D1" presStyleIdx="1" presStyleCnt="3"/>
      <dgm:spPr/>
      <dgm:t>
        <a:bodyPr/>
        <a:lstStyle/>
        <a:p>
          <a:endParaRPr lang="en-US"/>
        </a:p>
      </dgm:t>
    </dgm:pt>
    <dgm:pt modelId="{26BEC99E-4A38-A54A-928E-17868ACB2756}" type="pres">
      <dgm:prSet presAssocID="{9FBF8C90-8375-444B-9D0D-D03DFF427D15}" presName="connTx" presStyleLbl="sibTrans2D1" presStyleIdx="1" presStyleCnt="3"/>
      <dgm:spPr/>
      <dgm:t>
        <a:bodyPr/>
        <a:lstStyle/>
        <a:p>
          <a:endParaRPr lang="en-US"/>
        </a:p>
      </dgm:t>
    </dgm:pt>
    <dgm:pt modelId="{847FEDF5-FCA9-C542-AFBB-A0EFA133CF4D}" type="pres">
      <dgm:prSet presAssocID="{1368BC9F-AB61-D446-9070-B58C7F265DD7}" presName="composite" presStyleCnt="0"/>
      <dgm:spPr/>
    </dgm:pt>
    <dgm:pt modelId="{88F4D6F7-00F8-7541-8AE4-613D72BDC1A4}" type="pres">
      <dgm:prSet presAssocID="{1368BC9F-AB61-D446-9070-B58C7F265DD7}" presName="imagSh" presStyleLbl="bgImgPlace1" presStyleIdx="2" presStyleCnt="4"/>
      <dgm:spPr>
        <a:blipFill rotWithShape="1">
          <a:blip xmlns:r="http://schemas.openxmlformats.org/officeDocument/2006/relationships" r:embed="rId3"/>
          <a:srcRect/>
          <a:stretch>
            <a:fillRect/>
          </a:stretch>
        </a:blipFill>
      </dgm:spPr>
    </dgm:pt>
    <dgm:pt modelId="{608828DA-D26E-404B-896E-DF599C68D912}" type="pres">
      <dgm:prSet presAssocID="{1368BC9F-AB61-D446-9070-B58C7F265DD7}" presName="txNode" presStyleLbl="node1" presStyleIdx="2" presStyleCnt="4">
        <dgm:presLayoutVars>
          <dgm:bulletEnabled val="1"/>
        </dgm:presLayoutVars>
      </dgm:prSet>
      <dgm:spPr/>
      <dgm:t>
        <a:bodyPr/>
        <a:lstStyle/>
        <a:p>
          <a:endParaRPr lang="en-US"/>
        </a:p>
      </dgm:t>
    </dgm:pt>
    <dgm:pt modelId="{F14F9F08-360C-3640-9B04-9FF80CF839DC}" type="pres">
      <dgm:prSet presAssocID="{437C4E92-6800-064C-977F-B977CAC424FD}" presName="sibTrans" presStyleLbl="sibTrans2D1" presStyleIdx="2" presStyleCnt="3"/>
      <dgm:spPr/>
      <dgm:t>
        <a:bodyPr/>
        <a:lstStyle/>
        <a:p>
          <a:endParaRPr lang="en-US"/>
        </a:p>
      </dgm:t>
    </dgm:pt>
    <dgm:pt modelId="{29C07824-C5E5-BE4D-A8F4-FF26B4EC2F75}" type="pres">
      <dgm:prSet presAssocID="{437C4E92-6800-064C-977F-B977CAC424FD}" presName="connTx" presStyleLbl="sibTrans2D1" presStyleIdx="2" presStyleCnt="3"/>
      <dgm:spPr/>
      <dgm:t>
        <a:bodyPr/>
        <a:lstStyle/>
        <a:p>
          <a:endParaRPr lang="en-US"/>
        </a:p>
      </dgm:t>
    </dgm:pt>
    <dgm:pt modelId="{002D86C1-09C0-B046-960A-FD5D784F2D02}" type="pres">
      <dgm:prSet presAssocID="{635C29B5-FB03-F54E-8216-5A14FB6D3471}" presName="composite" presStyleCnt="0"/>
      <dgm:spPr/>
    </dgm:pt>
    <dgm:pt modelId="{DD46E382-1445-364A-BC63-D95E5171848F}" type="pres">
      <dgm:prSet presAssocID="{635C29B5-FB03-F54E-8216-5A14FB6D3471}"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52000" r="-52000"/>
          </a:stretch>
        </a:blipFill>
      </dgm:spPr>
    </dgm:pt>
    <dgm:pt modelId="{0351B696-20CD-6A45-B183-BAF29AFB3CE7}" type="pres">
      <dgm:prSet presAssocID="{635C29B5-FB03-F54E-8216-5A14FB6D3471}" presName="txNode" presStyleLbl="node1" presStyleIdx="3" presStyleCnt="4">
        <dgm:presLayoutVars>
          <dgm:bulletEnabled val="1"/>
        </dgm:presLayoutVars>
      </dgm:prSet>
      <dgm:spPr/>
      <dgm:t>
        <a:bodyPr/>
        <a:lstStyle/>
        <a:p>
          <a:endParaRPr lang="en-US"/>
        </a:p>
      </dgm:t>
    </dgm:pt>
  </dgm:ptLst>
  <dgm:cxnLst>
    <dgm:cxn modelId="{2EF87E3C-1BF0-2347-A6ED-29F6CBAC9D8E}" type="presOf" srcId="{9DC71BD5-86AA-1F47-9429-67D076ACF2B3}" destId="{554570F0-7E9D-AF40-A0E1-55FA2D3F89C2}" srcOrd="0" destOrd="0" presId="urn:microsoft.com/office/officeart/2005/8/layout/hProcess10"/>
    <dgm:cxn modelId="{DBE62D4E-3F5C-8B4B-B2D0-663BB419CC87}" type="presOf" srcId="{437C4E92-6800-064C-977F-B977CAC424FD}" destId="{F14F9F08-360C-3640-9B04-9FF80CF839DC}" srcOrd="0" destOrd="0" presId="urn:microsoft.com/office/officeart/2005/8/layout/hProcess10"/>
    <dgm:cxn modelId="{AB3A4402-AAF1-B04E-95C3-FEEAEA942667}" type="presOf" srcId="{9FBF8C90-8375-444B-9D0D-D03DFF427D15}" destId="{26BEC99E-4A38-A54A-928E-17868ACB2756}" srcOrd="1" destOrd="0" presId="urn:microsoft.com/office/officeart/2005/8/layout/hProcess10"/>
    <dgm:cxn modelId="{FF4939C8-0990-2B47-94C5-9967DCD4378C}" srcId="{2E84A1BD-0AD3-A84A-84C1-960B7FC75F27}" destId="{635C29B5-FB03-F54E-8216-5A14FB6D3471}" srcOrd="3" destOrd="0" parTransId="{EF0D92A2-E7D8-2646-B076-4B8A5F4A39A9}" sibTransId="{C467C048-AE70-4E42-ABB9-27315A67EE50}"/>
    <dgm:cxn modelId="{26B0CAAA-268D-334E-AA9D-E8C481F2A7CD}" type="presOf" srcId="{111662F0-CD10-A640-975F-8DB306834590}" destId="{F600A6D5-CA90-234E-9C08-E7E2B84B16B9}" srcOrd="0" destOrd="0" presId="urn:microsoft.com/office/officeart/2005/8/layout/hProcess10"/>
    <dgm:cxn modelId="{001EDDA0-77F4-CC47-B709-C3EFBEBEB593}" type="presOf" srcId="{801F6D1B-9994-814C-896F-658BE201515F}" destId="{33C5C727-63B1-F943-80D3-D62FFCFAC38A}" srcOrd="0" destOrd="0" presId="urn:microsoft.com/office/officeart/2005/8/layout/hProcess10"/>
    <dgm:cxn modelId="{FE276F46-A83D-934D-9198-9A2DCCBD16D8}" type="presOf" srcId="{635C29B5-FB03-F54E-8216-5A14FB6D3471}" destId="{0351B696-20CD-6A45-B183-BAF29AFB3CE7}" srcOrd="0" destOrd="0" presId="urn:microsoft.com/office/officeart/2005/8/layout/hProcess10"/>
    <dgm:cxn modelId="{AB4BA034-AA74-E448-B4F1-901271FB343B}" srcId="{2E84A1BD-0AD3-A84A-84C1-960B7FC75F27}" destId="{801F6D1B-9994-814C-896F-658BE201515F}" srcOrd="1" destOrd="0" parTransId="{82C41C05-B1E8-9D41-AEFF-A15E5E93F4FB}" sibTransId="{9FBF8C90-8375-444B-9D0D-D03DFF427D15}"/>
    <dgm:cxn modelId="{C2FC4581-C4A4-BB49-8B3D-BA6BDE6B9910}" type="presOf" srcId="{2E84A1BD-0AD3-A84A-84C1-960B7FC75F27}" destId="{2B8A3CF3-01F7-D747-B263-1D2AD42C48D9}" srcOrd="0" destOrd="0" presId="urn:microsoft.com/office/officeart/2005/8/layout/hProcess10"/>
    <dgm:cxn modelId="{CEF55F8F-83B9-8C49-9CD8-64183DBD8C74}" srcId="{2E84A1BD-0AD3-A84A-84C1-960B7FC75F27}" destId="{1368BC9F-AB61-D446-9070-B58C7F265DD7}" srcOrd="2" destOrd="0" parTransId="{03F9A6B4-E5AD-7D45-B08D-8BB420E39A19}" sibTransId="{437C4E92-6800-064C-977F-B977CAC424FD}"/>
    <dgm:cxn modelId="{882A82A5-1B39-E249-BB72-4B2548898CA6}" type="presOf" srcId="{9FBF8C90-8375-444B-9D0D-D03DFF427D15}" destId="{34C5565B-118A-8C4D-8561-7B60FC1FD5E5}" srcOrd="0" destOrd="0" presId="urn:microsoft.com/office/officeart/2005/8/layout/hProcess10"/>
    <dgm:cxn modelId="{FEA79866-CA5A-464E-B675-947828FF5678}" type="presOf" srcId="{1368BC9F-AB61-D446-9070-B58C7F265DD7}" destId="{608828DA-D26E-404B-896E-DF599C68D912}" srcOrd="0" destOrd="0" presId="urn:microsoft.com/office/officeart/2005/8/layout/hProcess10"/>
    <dgm:cxn modelId="{CB00F135-F75D-7842-A53B-411734C493A9}" srcId="{2E84A1BD-0AD3-A84A-84C1-960B7FC75F27}" destId="{9DC71BD5-86AA-1F47-9429-67D076ACF2B3}" srcOrd="0" destOrd="0" parTransId="{9A75527C-700E-CD43-88A8-AA36535D1086}" sibTransId="{111662F0-CD10-A640-975F-8DB306834590}"/>
    <dgm:cxn modelId="{C51FF596-35F7-CF4A-8C30-50A09BBBF6C7}" type="presOf" srcId="{437C4E92-6800-064C-977F-B977CAC424FD}" destId="{29C07824-C5E5-BE4D-A8F4-FF26B4EC2F75}" srcOrd="1" destOrd="0" presId="urn:microsoft.com/office/officeart/2005/8/layout/hProcess10"/>
    <dgm:cxn modelId="{F1E29EE4-3B45-924A-A4DF-C9F4342FAE9D}" type="presOf" srcId="{111662F0-CD10-A640-975F-8DB306834590}" destId="{3DF42C81-DAA5-F040-AAF2-87ADFC580CFC}" srcOrd="1" destOrd="0" presId="urn:microsoft.com/office/officeart/2005/8/layout/hProcess10"/>
    <dgm:cxn modelId="{AA67941E-2F99-9A41-AAB7-8CBC0B488FD6}" type="presParOf" srcId="{2B8A3CF3-01F7-D747-B263-1D2AD42C48D9}" destId="{A1955470-6D75-684E-97FB-08D841DDD2D9}" srcOrd="0" destOrd="0" presId="urn:microsoft.com/office/officeart/2005/8/layout/hProcess10"/>
    <dgm:cxn modelId="{6B9AE212-9DAE-2E4A-B297-274E14705611}" type="presParOf" srcId="{A1955470-6D75-684E-97FB-08D841DDD2D9}" destId="{5FD2C55B-400F-BE4C-BE8B-6C5C177D9E36}" srcOrd="0" destOrd="0" presId="urn:microsoft.com/office/officeart/2005/8/layout/hProcess10"/>
    <dgm:cxn modelId="{FAF714DF-87B7-714B-ADCE-95B6073B0A9E}" type="presParOf" srcId="{A1955470-6D75-684E-97FB-08D841DDD2D9}" destId="{554570F0-7E9D-AF40-A0E1-55FA2D3F89C2}" srcOrd="1" destOrd="0" presId="urn:microsoft.com/office/officeart/2005/8/layout/hProcess10"/>
    <dgm:cxn modelId="{283AD68C-D241-B247-B260-E25249430D0B}" type="presParOf" srcId="{2B8A3CF3-01F7-D747-B263-1D2AD42C48D9}" destId="{F600A6D5-CA90-234E-9C08-E7E2B84B16B9}" srcOrd="1" destOrd="0" presId="urn:microsoft.com/office/officeart/2005/8/layout/hProcess10"/>
    <dgm:cxn modelId="{06617426-4984-1D48-9A9E-FFC4AEE9ED52}" type="presParOf" srcId="{F600A6D5-CA90-234E-9C08-E7E2B84B16B9}" destId="{3DF42C81-DAA5-F040-AAF2-87ADFC580CFC}" srcOrd="0" destOrd="0" presId="urn:microsoft.com/office/officeart/2005/8/layout/hProcess10"/>
    <dgm:cxn modelId="{84DC8738-DAD9-E14A-9E89-6E50573C2123}" type="presParOf" srcId="{2B8A3CF3-01F7-D747-B263-1D2AD42C48D9}" destId="{7A527706-89C4-4042-8F93-6A0666C6DB4C}" srcOrd="2" destOrd="0" presId="urn:microsoft.com/office/officeart/2005/8/layout/hProcess10"/>
    <dgm:cxn modelId="{3B9E5827-00B0-5B44-952E-C33A29B3DE81}" type="presParOf" srcId="{7A527706-89C4-4042-8F93-6A0666C6DB4C}" destId="{67384DD6-3492-484A-900A-9AED61D65E12}" srcOrd="0" destOrd="0" presId="urn:microsoft.com/office/officeart/2005/8/layout/hProcess10"/>
    <dgm:cxn modelId="{C38A210C-9F4E-E84E-8BAE-82BCB242B4DB}" type="presParOf" srcId="{7A527706-89C4-4042-8F93-6A0666C6DB4C}" destId="{33C5C727-63B1-F943-80D3-D62FFCFAC38A}" srcOrd="1" destOrd="0" presId="urn:microsoft.com/office/officeart/2005/8/layout/hProcess10"/>
    <dgm:cxn modelId="{77F8FD32-8F05-CA4F-92C1-DE0DAE3BE7B2}" type="presParOf" srcId="{2B8A3CF3-01F7-D747-B263-1D2AD42C48D9}" destId="{34C5565B-118A-8C4D-8561-7B60FC1FD5E5}" srcOrd="3" destOrd="0" presId="urn:microsoft.com/office/officeart/2005/8/layout/hProcess10"/>
    <dgm:cxn modelId="{51598B21-3ACD-D74F-A54E-728E852921F6}" type="presParOf" srcId="{34C5565B-118A-8C4D-8561-7B60FC1FD5E5}" destId="{26BEC99E-4A38-A54A-928E-17868ACB2756}" srcOrd="0" destOrd="0" presId="urn:microsoft.com/office/officeart/2005/8/layout/hProcess10"/>
    <dgm:cxn modelId="{C8F32AA6-8FCA-804B-A8F8-35117CB6FAB7}" type="presParOf" srcId="{2B8A3CF3-01F7-D747-B263-1D2AD42C48D9}" destId="{847FEDF5-FCA9-C542-AFBB-A0EFA133CF4D}" srcOrd="4" destOrd="0" presId="urn:microsoft.com/office/officeart/2005/8/layout/hProcess10"/>
    <dgm:cxn modelId="{AE774E83-9DEB-4149-9989-DDEF0FE469C9}" type="presParOf" srcId="{847FEDF5-FCA9-C542-AFBB-A0EFA133CF4D}" destId="{88F4D6F7-00F8-7541-8AE4-613D72BDC1A4}" srcOrd="0" destOrd="0" presId="urn:microsoft.com/office/officeart/2005/8/layout/hProcess10"/>
    <dgm:cxn modelId="{B02D6809-2E7A-9340-BF7C-5D19CAFED3C8}" type="presParOf" srcId="{847FEDF5-FCA9-C542-AFBB-A0EFA133CF4D}" destId="{608828DA-D26E-404B-896E-DF599C68D912}" srcOrd="1" destOrd="0" presId="urn:microsoft.com/office/officeart/2005/8/layout/hProcess10"/>
    <dgm:cxn modelId="{CB8357D5-4720-CD45-A7CD-2A2BE184C3A2}" type="presParOf" srcId="{2B8A3CF3-01F7-D747-B263-1D2AD42C48D9}" destId="{F14F9F08-360C-3640-9B04-9FF80CF839DC}" srcOrd="5" destOrd="0" presId="urn:microsoft.com/office/officeart/2005/8/layout/hProcess10"/>
    <dgm:cxn modelId="{4A50AB53-E489-2741-BA9A-0C19281D17F7}" type="presParOf" srcId="{F14F9F08-360C-3640-9B04-9FF80CF839DC}" destId="{29C07824-C5E5-BE4D-A8F4-FF26B4EC2F75}" srcOrd="0" destOrd="0" presId="urn:microsoft.com/office/officeart/2005/8/layout/hProcess10"/>
    <dgm:cxn modelId="{DBA3E8E5-E2D6-DC4C-A1B8-D78363753EE6}" type="presParOf" srcId="{2B8A3CF3-01F7-D747-B263-1D2AD42C48D9}" destId="{002D86C1-09C0-B046-960A-FD5D784F2D02}" srcOrd="6" destOrd="0" presId="urn:microsoft.com/office/officeart/2005/8/layout/hProcess10"/>
    <dgm:cxn modelId="{9683CDFF-F79F-FE41-A965-D4E4B8124BA1}" type="presParOf" srcId="{002D86C1-09C0-B046-960A-FD5D784F2D02}" destId="{DD46E382-1445-364A-BC63-D95E5171848F}" srcOrd="0" destOrd="0" presId="urn:microsoft.com/office/officeart/2005/8/layout/hProcess10"/>
    <dgm:cxn modelId="{FEFEE8AA-9290-F944-B564-0F4C69D956C1}" type="presParOf" srcId="{002D86C1-09C0-B046-960A-FD5D784F2D02}" destId="{0351B696-20CD-6A45-B183-BAF29AFB3CE7}"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84A1BD-0AD3-A84A-84C1-960B7FC75F27}"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88352396-4C5B-0B4E-B293-1367E80C0E9E}">
      <dgm:prSet custT="1"/>
      <dgm:spPr/>
      <dgm:t>
        <a:bodyPr/>
        <a:lstStyle/>
        <a:p>
          <a:r>
            <a:rPr lang="en-US" sz="1500" dirty="0" smtClean="0"/>
            <a:t>Tailored Test Cases</a:t>
          </a:r>
          <a:endParaRPr lang="en-US" sz="1500" dirty="0"/>
        </a:p>
      </dgm:t>
    </dgm:pt>
    <dgm:pt modelId="{53CE3FA5-689C-DE42-90E8-288210DBD48B}" type="parTrans" cxnId="{CBADD981-8B4B-244C-804D-BB7D0C6733AE}">
      <dgm:prSet/>
      <dgm:spPr/>
      <dgm:t>
        <a:bodyPr/>
        <a:lstStyle/>
        <a:p>
          <a:endParaRPr lang="en-US"/>
        </a:p>
      </dgm:t>
    </dgm:pt>
    <dgm:pt modelId="{460BA090-7504-7C4A-B0ED-558C677208ED}" type="sibTrans" cxnId="{CBADD981-8B4B-244C-804D-BB7D0C6733AE}">
      <dgm:prSet/>
      <dgm:spPr/>
      <dgm:t>
        <a:bodyPr/>
        <a:lstStyle/>
        <a:p>
          <a:endParaRPr lang="en-US" dirty="0"/>
        </a:p>
      </dgm:t>
    </dgm:pt>
    <dgm:pt modelId="{213FBF94-79A0-9D4D-81A4-5F731646CED1}">
      <dgm:prSet custT="1"/>
      <dgm:spPr/>
      <dgm:t>
        <a:bodyPr/>
        <a:lstStyle/>
        <a:p>
          <a:r>
            <a:rPr lang="en-US" sz="1500" dirty="0" smtClean="0"/>
            <a:t>Executable Test Cases</a:t>
          </a:r>
          <a:endParaRPr lang="en-US" sz="1500" dirty="0"/>
        </a:p>
      </dgm:t>
    </dgm:pt>
    <dgm:pt modelId="{BFDD1B07-5FBF-1B4F-A1D5-477B2BB192B8}" type="parTrans" cxnId="{8A1798DE-D283-B64E-A212-00548E05121E}">
      <dgm:prSet/>
      <dgm:spPr/>
      <dgm:t>
        <a:bodyPr/>
        <a:lstStyle/>
        <a:p>
          <a:endParaRPr lang="en-US"/>
        </a:p>
      </dgm:t>
    </dgm:pt>
    <dgm:pt modelId="{7E3653CF-73A2-8249-AAFE-43E2291E2140}" type="sibTrans" cxnId="{8A1798DE-D283-B64E-A212-00548E05121E}">
      <dgm:prSet/>
      <dgm:spPr/>
      <dgm:t>
        <a:bodyPr/>
        <a:lstStyle/>
        <a:p>
          <a:endParaRPr lang="en-US"/>
        </a:p>
      </dgm:t>
    </dgm:pt>
    <dgm:pt modelId="{D887F9E9-1B92-0F42-8B7D-B402BDE26148}">
      <dgm:prSet custT="1"/>
      <dgm:spPr/>
      <dgm:t>
        <a:bodyPr/>
        <a:lstStyle/>
        <a:p>
          <a:r>
            <a:rPr lang="en-US" sz="1500" dirty="0" smtClean="0"/>
            <a:t>Test Cases</a:t>
          </a:r>
          <a:endParaRPr lang="en-US" sz="1500" dirty="0"/>
        </a:p>
      </dgm:t>
    </dgm:pt>
    <dgm:pt modelId="{419663B6-BC6B-284F-961A-E1AA98FC2026}" type="sibTrans" cxnId="{0DC6EE8E-F692-4845-8339-9647C54A4874}">
      <dgm:prSet/>
      <dgm:spPr/>
      <dgm:t>
        <a:bodyPr/>
        <a:lstStyle/>
        <a:p>
          <a:endParaRPr lang="en-US" dirty="0"/>
        </a:p>
      </dgm:t>
    </dgm:pt>
    <dgm:pt modelId="{AB515F95-01E4-E444-A038-E4F02390B66C}" type="parTrans" cxnId="{0DC6EE8E-F692-4845-8339-9647C54A4874}">
      <dgm:prSet/>
      <dgm:spPr/>
      <dgm:t>
        <a:bodyPr/>
        <a:lstStyle/>
        <a:p>
          <a:endParaRPr lang="en-US"/>
        </a:p>
      </dgm:t>
    </dgm:pt>
    <dgm:pt modelId="{4F569562-3503-F04D-A4EA-76333F9D1B13}">
      <dgm:prSet custT="1"/>
      <dgm:spPr/>
      <dgm:t>
        <a:bodyPr/>
        <a:lstStyle/>
        <a:p>
          <a:r>
            <a:rPr lang="en-US" sz="1500" dirty="0" smtClean="0"/>
            <a:t>Test Plan</a:t>
          </a:r>
          <a:endParaRPr lang="en-US" sz="1500" dirty="0"/>
        </a:p>
      </dgm:t>
    </dgm:pt>
    <dgm:pt modelId="{A561723C-BE77-6544-B259-5C033BDC6002}" type="sibTrans" cxnId="{E723730A-062A-C34C-8683-C58757CFCCB4}">
      <dgm:prSet/>
      <dgm:spPr/>
      <dgm:t>
        <a:bodyPr/>
        <a:lstStyle/>
        <a:p>
          <a:endParaRPr lang="en-US" dirty="0"/>
        </a:p>
      </dgm:t>
    </dgm:pt>
    <dgm:pt modelId="{89324463-7E3F-2841-8BB3-C343511F292B}" type="parTrans" cxnId="{E723730A-062A-C34C-8683-C58757CFCCB4}">
      <dgm:prSet/>
      <dgm:spPr/>
      <dgm:t>
        <a:bodyPr/>
        <a:lstStyle/>
        <a:p>
          <a:endParaRPr lang="en-US"/>
        </a:p>
      </dgm:t>
    </dgm:pt>
    <dgm:pt modelId="{2B8A3CF3-01F7-D747-B263-1D2AD42C48D9}" type="pres">
      <dgm:prSet presAssocID="{2E84A1BD-0AD3-A84A-84C1-960B7FC75F27}" presName="Name0" presStyleCnt="0">
        <dgm:presLayoutVars>
          <dgm:dir/>
          <dgm:resizeHandles val="exact"/>
        </dgm:presLayoutVars>
      </dgm:prSet>
      <dgm:spPr/>
      <dgm:t>
        <a:bodyPr/>
        <a:lstStyle/>
        <a:p>
          <a:endParaRPr lang="en-US"/>
        </a:p>
      </dgm:t>
    </dgm:pt>
    <dgm:pt modelId="{65F7CDDE-8917-BB43-AB4E-AA4066DD90BB}" type="pres">
      <dgm:prSet presAssocID="{4F569562-3503-F04D-A4EA-76333F9D1B13}" presName="composite" presStyleCnt="0"/>
      <dgm:spPr/>
    </dgm:pt>
    <dgm:pt modelId="{B2CAD5A4-F25D-5046-B9A4-C3FE63BB21E5}" type="pres">
      <dgm:prSet presAssocID="{4F569562-3503-F04D-A4EA-76333F9D1B13}"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5000" r="-35000"/>
          </a:stretch>
        </a:blipFill>
      </dgm:spPr>
    </dgm:pt>
    <dgm:pt modelId="{459237BD-89B4-EC4F-A577-A95A4F64A7CF}" type="pres">
      <dgm:prSet presAssocID="{4F569562-3503-F04D-A4EA-76333F9D1B13}" presName="txNode" presStyleLbl="node1" presStyleIdx="0" presStyleCnt="4">
        <dgm:presLayoutVars>
          <dgm:bulletEnabled val="1"/>
        </dgm:presLayoutVars>
      </dgm:prSet>
      <dgm:spPr/>
      <dgm:t>
        <a:bodyPr/>
        <a:lstStyle/>
        <a:p>
          <a:endParaRPr lang="en-US"/>
        </a:p>
      </dgm:t>
    </dgm:pt>
    <dgm:pt modelId="{A7CB4C70-B244-6E42-86CC-2244545866E2}" type="pres">
      <dgm:prSet presAssocID="{A561723C-BE77-6544-B259-5C033BDC6002}" presName="sibTrans" presStyleLbl="sibTrans2D1" presStyleIdx="0" presStyleCnt="3"/>
      <dgm:spPr/>
      <dgm:t>
        <a:bodyPr/>
        <a:lstStyle/>
        <a:p>
          <a:endParaRPr lang="en-US"/>
        </a:p>
      </dgm:t>
    </dgm:pt>
    <dgm:pt modelId="{EEE4D098-C322-4247-A037-DA6D7F157F7C}" type="pres">
      <dgm:prSet presAssocID="{A561723C-BE77-6544-B259-5C033BDC6002}" presName="connTx" presStyleLbl="sibTrans2D1" presStyleIdx="0" presStyleCnt="3"/>
      <dgm:spPr/>
      <dgm:t>
        <a:bodyPr/>
        <a:lstStyle/>
        <a:p>
          <a:endParaRPr lang="en-US"/>
        </a:p>
      </dgm:t>
    </dgm:pt>
    <dgm:pt modelId="{3750A0CF-A564-CD4A-9F18-796FEFD282C3}" type="pres">
      <dgm:prSet presAssocID="{D887F9E9-1B92-0F42-8B7D-B402BDE26148}" presName="composite" presStyleCnt="0"/>
      <dgm:spPr/>
    </dgm:pt>
    <dgm:pt modelId="{BA06C56C-460B-754C-AEF7-4886CEDE8E96}" type="pres">
      <dgm:prSet presAssocID="{D887F9E9-1B92-0F42-8B7D-B402BDE26148}" presName="imagSh"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D027994A-90A7-FE4C-8BFA-4D5680B11F48}" type="pres">
      <dgm:prSet presAssocID="{D887F9E9-1B92-0F42-8B7D-B402BDE26148}" presName="txNode" presStyleLbl="node1" presStyleIdx="1" presStyleCnt="4">
        <dgm:presLayoutVars>
          <dgm:bulletEnabled val="1"/>
        </dgm:presLayoutVars>
      </dgm:prSet>
      <dgm:spPr/>
      <dgm:t>
        <a:bodyPr/>
        <a:lstStyle/>
        <a:p>
          <a:endParaRPr lang="en-US"/>
        </a:p>
      </dgm:t>
    </dgm:pt>
    <dgm:pt modelId="{CD76D647-1801-0449-B7A7-EEA2AF83ED0E}" type="pres">
      <dgm:prSet presAssocID="{419663B6-BC6B-284F-961A-E1AA98FC2026}" presName="sibTrans" presStyleLbl="sibTrans2D1" presStyleIdx="1" presStyleCnt="3"/>
      <dgm:spPr/>
      <dgm:t>
        <a:bodyPr/>
        <a:lstStyle/>
        <a:p>
          <a:endParaRPr lang="en-US"/>
        </a:p>
      </dgm:t>
    </dgm:pt>
    <dgm:pt modelId="{DC261C90-97B5-674F-BA1E-C68EC229DD93}" type="pres">
      <dgm:prSet presAssocID="{419663B6-BC6B-284F-961A-E1AA98FC2026}" presName="connTx" presStyleLbl="sibTrans2D1" presStyleIdx="1" presStyleCnt="3"/>
      <dgm:spPr/>
      <dgm:t>
        <a:bodyPr/>
        <a:lstStyle/>
        <a:p>
          <a:endParaRPr lang="en-US"/>
        </a:p>
      </dgm:t>
    </dgm:pt>
    <dgm:pt modelId="{A0BB29DC-6BF9-CA4C-BD3B-0836327E4D49}" type="pres">
      <dgm:prSet presAssocID="{88352396-4C5B-0B4E-B293-1367E80C0E9E}" presName="composite" presStyleCnt="0"/>
      <dgm:spPr/>
    </dgm:pt>
    <dgm:pt modelId="{0C26D21B-27E6-1B4E-84CD-9CE9C1B7AFEF}" type="pres">
      <dgm:prSet presAssocID="{88352396-4C5B-0B4E-B293-1367E80C0E9E}" presName="imagSh"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CC38C893-7554-184D-822B-FCA9AADA142F}" type="pres">
      <dgm:prSet presAssocID="{88352396-4C5B-0B4E-B293-1367E80C0E9E}" presName="txNode" presStyleLbl="node1" presStyleIdx="2" presStyleCnt="4">
        <dgm:presLayoutVars>
          <dgm:bulletEnabled val="1"/>
        </dgm:presLayoutVars>
      </dgm:prSet>
      <dgm:spPr/>
      <dgm:t>
        <a:bodyPr/>
        <a:lstStyle/>
        <a:p>
          <a:endParaRPr lang="en-US"/>
        </a:p>
      </dgm:t>
    </dgm:pt>
    <dgm:pt modelId="{26A14F38-CF96-BB46-B34E-C3E2F37DFC8C}" type="pres">
      <dgm:prSet presAssocID="{460BA090-7504-7C4A-B0ED-558C677208ED}" presName="sibTrans" presStyleLbl="sibTrans2D1" presStyleIdx="2" presStyleCnt="3"/>
      <dgm:spPr/>
      <dgm:t>
        <a:bodyPr/>
        <a:lstStyle/>
        <a:p>
          <a:endParaRPr lang="en-US"/>
        </a:p>
      </dgm:t>
    </dgm:pt>
    <dgm:pt modelId="{F517A157-A098-CE40-A707-2CFA841E5C39}" type="pres">
      <dgm:prSet presAssocID="{460BA090-7504-7C4A-B0ED-558C677208ED}" presName="connTx" presStyleLbl="sibTrans2D1" presStyleIdx="2" presStyleCnt="3"/>
      <dgm:spPr/>
      <dgm:t>
        <a:bodyPr/>
        <a:lstStyle/>
        <a:p>
          <a:endParaRPr lang="en-US"/>
        </a:p>
      </dgm:t>
    </dgm:pt>
    <dgm:pt modelId="{0BC88549-D680-7D42-A4B5-02C609907744}" type="pres">
      <dgm:prSet presAssocID="{213FBF94-79A0-9D4D-81A4-5F731646CED1}" presName="composite" presStyleCnt="0"/>
      <dgm:spPr/>
    </dgm:pt>
    <dgm:pt modelId="{812FCD5F-7752-2747-9EA1-559D913D0D0C}" type="pres">
      <dgm:prSet presAssocID="{213FBF94-79A0-9D4D-81A4-5F731646CED1}"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33000" r="-33000"/>
          </a:stretch>
        </a:blipFill>
      </dgm:spPr>
    </dgm:pt>
    <dgm:pt modelId="{B10BE78F-3CF4-FB4C-AB9A-6917C00D5C58}" type="pres">
      <dgm:prSet presAssocID="{213FBF94-79A0-9D4D-81A4-5F731646CED1}" presName="txNode" presStyleLbl="node1" presStyleIdx="3" presStyleCnt="4">
        <dgm:presLayoutVars>
          <dgm:bulletEnabled val="1"/>
        </dgm:presLayoutVars>
      </dgm:prSet>
      <dgm:spPr/>
      <dgm:t>
        <a:bodyPr/>
        <a:lstStyle/>
        <a:p>
          <a:endParaRPr lang="en-US"/>
        </a:p>
      </dgm:t>
    </dgm:pt>
  </dgm:ptLst>
  <dgm:cxnLst>
    <dgm:cxn modelId="{E723730A-062A-C34C-8683-C58757CFCCB4}" srcId="{2E84A1BD-0AD3-A84A-84C1-960B7FC75F27}" destId="{4F569562-3503-F04D-A4EA-76333F9D1B13}" srcOrd="0" destOrd="0" parTransId="{89324463-7E3F-2841-8BB3-C343511F292B}" sibTransId="{A561723C-BE77-6544-B259-5C033BDC6002}"/>
    <dgm:cxn modelId="{CBADD981-8B4B-244C-804D-BB7D0C6733AE}" srcId="{2E84A1BD-0AD3-A84A-84C1-960B7FC75F27}" destId="{88352396-4C5B-0B4E-B293-1367E80C0E9E}" srcOrd="2" destOrd="0" parTransId="{53CE3FA5-689C-DE42-90E8-288210DBD48B}" sibTransId="{460BA090-7504-7C4A-B0ED-558C677208ED}"/>
    <dgm:cxn modelId="{0DC6EE8E-F692-4845-8339-9647C54A4874}" srcId="{2E84A1BD-0AD3-A84A-84C1-960B7FC75F27}" destId="{D887F9E9-1B92-0F42-8B7D-B402BDE26148}" srcOrd="1" destOrd="0" parTransId="{AB515F95-01E4-E444-A038-E4F02390B66C}" sibTransId="{419663B6-BC6B-284F-961A-E1AA98FC2026}"/>
    <dgm:cxn modelId="{8161B0EC-C56A-4E46-8A03-2EFE2B8738F8}" type="presOf" srcId="{A561723C-BE77-6544-B259-5C033BDC6002}" destId="{A7CB4C70-B244-6E42-86CC-2244545866E2}" srcOrd="0" destOrd="0" presId="urn:microsoft.com/office/officeart/2005/8/layout/hProcess10"/>
    <dgm:cxn modelId="{5E9C0167-5D69-3E49-8B9E-124AF0F2A20D}" type="presOf" srcId="{4F569562-3503-F04D-A4EA-76333F9D1B13}" destId="{459237BD-89B4-EC4F-A577-A95A4F64A7CF}" srcOrd="0" destOrd="0" presId="urn:microsoft.com/office/officeart/2005/8/layout/hProcess10"/>
    <dgm:cxn modelId="{6D187C0A-FFE0-A841-B09C-7B5016BF4C18}" type="presOf" srcId="{88352396-4C5B-0B4E-B293-1367E80C0E9E}" destId="{CC38C893-7554-184D-822B-FCA9AADA142F}" srcOrd="0" destOrd="0" presId="urn:microsoft.com/office/officeart/2005/8/layout/hProcess10"/>
    <dgm:cxn modelId="{892ED5F0-8D8D-A34A-A613-5D3622EE132A}" type="presOf" srcId="{460BA090-7504-7C4A-B0ED-558C677208ED}" destId="{F517A157-A098-CE40-A707-2CFA841E5C39}" srcOrd="1" destOrd="0" presId="urn:microsoft.com/office/officeart/2005/8/layout/hProcess10"/>
    <dgm:cxn modelId="{8A1798DE-D283-B64E-A212-00548E05121E}" srcId="{2E84A1BD-0AD3-A84A-84C1-960B7FC75F27}" destId="{213FBF94-79A0-9D4D-81A4-5F731646CED1}" srcOrd="3" destOrd="0" parTransId="{BFDD1B07-5FBF-1B4F-A1D5-477B2BB192B8}" sibTransId="{7E3653CF-73A2-8249-AAFE-43E2291E2140}"/>
    <dgm:cxn modelId="{825F1BDF-7F25-2649-9421-39D0BFBAB1D5}" type="presOf" srcId="{460BA090-7504-7C4A-B0ED-558C677208ED}" destId="{26A14F38-CF96-BB46-B34E-C3E2F37DFC8C}" srcOrd="0" destOrd="0" presId="urn:microsoft.com/office/officeart/2005/8/layout/hProcess10"/>
    <dgm:cxn modelId="{2DF9C8B4-9116-C748-ABCD-05454EB6DEF3}" type="presOf" srcId="{A561723C-BE77-6544-B259-5C033BDC6002}" destId="{EEE4D098-C322-4247-A037-DA6D7F157F7C}" srcOrd="1" destOrd="0" presId="urn:microsoft.com/office/officeart/2005/8/layout/hProcess10"/>
    <dgm:cxn modelId="{1E5ACD6E-44CD-874D-8AA9-A7F4FE43898A}" type="presOf" srcId="{213FBF94-79A0-9D4D-81A4-5F731646CED1}" destId="{B10BE78F-3CF4-FB4C-AB9A-6917C00D5C58}" srcOrd="0" destOrd="0" presId="urn:microsoft.com/office/officeart/2005/8/layout/hProcess10"/>
    <dgm:cxn modelId="{D60DFCE1-08B8-944C-A24E-AFF4713F152B}" type="presOf" srcId="{419663B6-BC6B-284F-961A-E1AA98FC2026}" destId="{DC261C90-97B5-674F-BA1E-C68EC229DD93}" srcOrd="1" destOrd="0" presId="urn:microsoft.com/office/officeart/2005/8/layout/hProcess10"/>
    <dgm:cxn modelId="{7FBEFA41-ED17-3E4C-A4C4-3215223AF09B}" type="presOf" srcId="{419663B6-BC6B-284F-961A-E1AA98FC2026}" destId="{CD76D647-1801-0449-B7A7-EEA2AF83ED0E}" srcOrd="0" destOrd="0" presId="urn:microsoft.com/office/officeart/2005/8/layout/hProcess10"/>
    <dgm:cxn modelId="{56A9FD2A-4619-5949-B0FC-DBF89AB27AEF}" type="presOf" srcId="{D887F9E9-1B92-0F42-8B7D-B402BDE26148}" destId="{D027994A-90A7-FE4C-8BFA-4D5680B11F48}" srcOrd="0" destOrd="0" presId="urn:microsoft.com/office/officeart/2005/8/layout/hProcess10"/>
    <dgm:cxn modelId="{425427E1-1EA7-A64B-8927-2328787FD776}" type="presOf" srcId="{2E84A1BD-0AD3-A84A-84C1-960B7FC75F27}" destId="{2B8A3CF3-01F7-D747-B263-1D2AD42C48D9}" srcOrd="0" destOrd="0" presId="urn:microsoft.com/office/officeart/2005/8/layout/hProcess10"/>
    <dgm:cxn modelId="{B505D659-ADF2-9B4E-ACFD-7BFAFE70DE84}" type="presParOf" srcId="{2B8A3CF3-01F7-D747-B263-1D2AD42C48D9}" destId="{65F7CDDE-8917-BB43-AB4E-AA4066DD90BB}" srcOrd="0" destOrd="0" presId="urn:microsoft.com/office/officeart/2005/8/layout/hProcess10"/>
    <dgm:cxn modelId="{634C1595-C64A-E14A-A5B4-95BEA27BF495}" type="presParOf" srcId="{65F7CDDE-8917-BB43-AB4E-AA4066DD90BB}" destId="{B2CAD5A4-F25D-5046-B9A4-C3FE63BB21E5}" srcOrd="0" destOrd="0" presId="urn:microsoft.com/office/officeart/2005/8/layout/hProcess10"/>
    <dgm:cxn modelId="{EF63192B-67C3-094F-A9C7-1085D222848F}" type="presParOf" srcId="{65F7CDDE-8917-BB43-AB4E-AA4066DD90BB}" destId="{459237BD-89B4-EC4F-A577-A95A4F64A7CF}" srcOrd="1" destOrd="0" presId="urn:microsoft.com/office/officeart/2005/8/layout/hProcess10"/>
    <dgm:cxn modelId="{D39DD85C-4ACB-4F43-A954-C7950D98C416}" type="presParOf" srcId="{2B8A3CF3-01F7-D747-B263-1D2AD42C48D9}" destId="{A7CB4C70-B244-6E42-86CC-2244545866E2}" srcOrd="1" destOrd="0" presId="urn:microsoft.com/office/officeart/2005/8/layout/hProcess10"/>
    <dgm:cxn modelId="{2CD51016-1D40-B44C-AA37-0AF6B5EA2550}" type="presParOf" srcId="{A7CB4C70-B244-6E42-86CC-2244545866E2}" destId="{EEE4D098-C322-4247-A037-DA6D7F157F7C}" srcOrd="0" destOrd="0" presId="urn:microsoft.com/office/officeart/2005/8/layout/hProcess10"/>
    <dgm:cxn modelId="{6E3A8A62-3F9F-B248-ABAA-2725C2F15A80}" type="presParOf" srcId="{2B8A3CF3-01F7-D747-B263-1D2AD42C48D9}" destId="{3750A0CF-A564-CD4A-9F18-796FEFD282C3}" srcOrd="2" destOrd="0" presId="urn:microsoft.com/office/officeart/2005/8/layout/hProcess10"/>
    <dgm:cxn modelId="{1EAD1C55-AB3D-464B-A8D6-DF159FF010FE}" type="presParOf" srcId="{3750A0CF-A564-CD4A-9F18-796FEFD282C3}" destId="{BA06C56C-460B-754C-AEF7-4886CEDE8E96}" srcOrd="0" destOrd="0" presId="urn:microsoft.com/office/officeart/2005/8/layout/hProcess10"/>
    <dgm:cxn modelId="{F7336C7F-D6B8-3543-B329-18B4C19C0521}" type="presParOf" srcId="{3750A0CF-A564-CD4A-9F18-796FEFD282C3}" destId="{D027994A-90A7-FE4C-8BFA-4D5680B11F48}" srcOrd="1" destOrd="0" presId="urn:microsoft.com/office/officeart/2005/8/layout/hProcess10"/>
    <dgm:cxn modelId="{46A913FD-BBC8-584B-B977-759AFD4177BD}" type="presParOf" srcId="{2B8A3CF3-01F7-D747-B263-1D2AD42C48D9}" destId="{CD76D647-1801-0449-B7A7-EEA2AF83ED0E}" srcOrd="3" destOrd="0" presId="urn:microsoft.com/office/officeart/2005/8/layout/hProcess10"/>
    <dgm:cxn modelId="{C0057D41-DC3B-FC4A-B357-DD6C559B3EEB}" type="presParOf" srcId="{CD76D647-1801-0449-B7A7-EEA2AF83ED0E}" destId="{DC261C90-97B5-674F-BA1E-C68EC229DD93}" srcOrd="0" destOrd="0" presId="urn:microsoft.com/office/officeart/2005/8/layout/hProcess10"/>
    <dgm:cxn modelId="{6A307E5D-7E4B-944E-A887-896F9B3D8E16}" type="presParOf" srcId="{2B8A3CF3-01F7-D747-B263-1D2AD42C48D9}" destId="{A0BB29DC-6BF9-CA4C-BD3B-0836327E4D49}" srcOrd="4" destOrd="0" presId="urn:microsoft.com/office/officeart/2005/8/layout/hProcess10"/>
    <dgm:cxn modelId="{1E4CD8A8-2C7C-F146-BB21-457FFB336896}" type="presParOf" srcId="{A0BB29DC-6BF9-CA4C-BD3B-0836327E4D49}" destId="{0C26D21B-27E6-1B4E-84CD-9CE9C1B7AFEF}" srcOrd="0" destOrd="0" presId="urn:microsoft.com/office/officeart/2005/8/layout/hProcess10"/>
    <dgm:cxn modelId="{DDD2A6E1-03D0-FF4B-A226-B37736039F7C}" type="presParOf" srcId="{A0BB29DC-6BF9-CA4C-BD3B-0836327E4D49}" destId="{CC38C893-7554-184D-822B-FCA9AADA142F}" srcOrd="1" destOrd="0" presId="urn:microsoft.com/office/officeart/2005/8/layout/hProcess10"/>
    <dgm:cxn modelId="{2DEB83DB-6D8B-7A4E-99B8-F695AEF20409}" type="presParOf" srcId="{2B8A3CF3-01F7-D747-B263-1D2AD42C48D9}" destId="{26A14F38-CF96-BB46-B34E-C3E2F37DFC8C}" srcOrd="5" destOrd="0" presId="urn:microsoft.com/office/officeart/2005/8/layout/hProcess10"/>
    <dgm:cxn modelId="{65FEDDDF-86E0-A042-8DAA-4A8C6C9B6412}" type="presParOf" srcId="{26A14F38-CF96-BB46-B34E-C3E2F37DFC8C}" destId="{F517A157-A098-CE40-A707-2CFA841E5C39}" srcOrd="0" destOrd="0" presId="urn:microsoft.com/office/officeart/2005/8/layout/hProcess10"/>
    <dgm:cxn modelId="{BBDD4857-456D-5646-BF1B-E9614D1B78C9}" type="presParOf" srcId="{2B8A3CF3-01F7-D747-B263-1D2AD42C48D9}" destId="{0BC88549-D680-7D42-A4B5-02C609907744}" srcOrd="6" destOrd="0" presId="urn:microsoft.com/office/officeart/2005/8/layout/hProcess10"/>
    <dgm:cxn modelId="{32AE0E76-B507-6546-8223-7C2667E5A534}" type="presParOf" srcId="{0BC88549-D680-7D42-A4B5-02C609907744}" destId="{812FCD5F-7752-2747-9EA1-559D913D0D0C}" srcOrd="0" destOrd="0" presId="urn:microsoft.com/office/officeart/2005/8/layout/hProcess10"/>
    <dgm:cxn modelId="{BF1EC055-F3E8-3640-99B8-148C104E6F26}" type="presParOf" srcId="{0BC88549-D680-7D42-A4B5-02C609907744}" destId="{B10BE78F-3CF4-FB4C-AB9A-6917C00D5C58}" srcOrd="1" destOrd="0" presId="urn:microsoft.com/office/officeart/2005/8/layout/hProcess10"/>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2A503B-1906-B846-8AC7-CF040E46953D}"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8F7F6556-A321-674B-B34B-57F19E1F2EBA}">
      <dgm:prSet phldrT="[Text]"/>
      <dgm:spPr/>
      <dgm:t>
        <a:bodyPr/>
        <a:lstStyle/>
        <a:p>
          <a:r>
            <a:rPr lang="en-US" dirty="0" smtClean="0"/>
            <a:t>Security</a:t>
          </a:r>
          <a:endParaRPr lang="en-US" dirty="0"/>
        </a:p>
      </dgm:t>
    </dgm:pt>
    <dgm:pt modelId="{BCC5515A-C7B5-B048-883B-13955CDEFE5C}" type="parTrans" cxnId="{8F1967CB-B0C2-4E4A-BAD0-4F7762B12934}">
      <dgm:prSet/>
      <dgm:spPr/>
      <dgm:t>
        <a:bodyPr/>
        <a:lstStyle/>
        <a:p>
          <a:endParaRPr lang="en-US"/>
        </a:p>
      </dgm:t>
    </dgm:pt>
    <dgm:pt modelId="{3E23C7D3-C55D-9040-805A-49A123D4AD76}" type="sibTrans" cxnId="{8F1967CB-B0C2-4E4A-BAD0-4F7762B12934}">
      <dgm:prSet/>
      <dgm:spPr/>
      <dgm:t>
        <a:bodyPr/>
        <a:lstStyle/>
        <a:p>
          <a:endParaRPr lang="en-US"/>
        </a:p>
      </dgm:t>
    </dgm:pt>
    <dgm:pt modelId="{410DE2A6-C532-D74E-89EA-CF127E07CA76}">
      <dgm:prSet phldrT="[Text]"/>
      <dgm:spPr/>
      <dgm:t>
        <a:bodyPr/>
        <a:lstStyle/>
        <a:p>
          <a:r>
            <a:rPr lang="en-US" dirty="0" smtClean="0"/>
            <a:t>Success rate in deterring external attacks</a:t>
          </a:r>
          <a:endParaRPr lang="en-US" dirty="0"/>
        </a:p>
      </dgm:t>
    </dgm:pt>
    <dgm:pt modelId="{5C9FAAC1-D76F-5745-B967-5B42EC423F24}" type="parTrans" cxnId="{BCEA3C90-8391-404C-A5B5-D22D48B234CA}">
      <dgm:prSet/>
      <dgm:spPr/>
      <dgm:t>
        <a:bodyPr/>
        <a:lstStyle/>
        <a:p>
          <a:endParaRPr lang="en-US"/>
        </a:p>
      </dgm:t>
    </dgm:pt>
    <dgm:pt modelId="{B306D535-7D14-C043-81A2-30CBE19561EE}" type="sibTrans" cxnId="{BCEA3C90-8391-404C-A5B5-D22D48B234CA}">
      <dgm:prSet/>
      <dgm:spPr/>
      <dgm:t>
        <a:bodyPr/>
        <a:lstStyle/>
        <a:p>
          <a:endParaRPr lang="en-US"/>
        </a:p>
      </dgm:t>
    </dgm:pt>
    <dgm:pt modelId="{08B99184-FD2F-F642-86CF-BDBBF6BB4C64}">
      <dgm:prSet phldrT="[Text]"/>
      <dgm:spPr/>
      <dgm:t>
        <a:bodyPr/>
        <a:lstStyle/>
        <a:p>
          <a:r>
            <a:rPr lang="en-US" dirty="0" smtClean="0"/>
            <a:t>Functionality</a:t>
          </a:r>
          <a:endParaRPr lang="en-US" dirty="0"/>
        </a:p>
      </dgm:t>
    </dgm:pt>
    <dgm:pt modelId="{35C9D66E-07C0-424D-9A38-CE457D3347BC}" type="parTrans" cxnId="{534BF483-A677-454D-9036-D8DF606C2297}">
      <dgm:prSet/>
      <dgm:spPr/>
      <dgm:t>
        <a:bodyPr/>
        <a:lstStyle/>
        <a:p>
          <a:endParaRPr lang="en-US"/>
        </a:p>
      </dgm:t>
    </dgm:pt>
    <dgm:pt modelId="{15D69676-8563-CC41-B545-0A2C96C88A9A}" type="sibTrans" cxnId="{534BF483-A677-454D-9036-D8DF606C2297}">
      <dgm:prSet/>
      <dgm:spPr/>
      <dgm:t>
        <a:bodyPr/>
        <a:lstStyle/>
        <a:p>
          <a:endParaRPr lang="en-US"/>
        </a:p>
      </dgm:t>
    </dgm:pt>
    <dgm:pt modelId="{E0B4C61C-7DA8-C543-9C78-607DF9701FC4}">
      <dgm:prSet phldrT="[Text]"/>
      <dgm:spPr/>
      <dgm:t>
        <a:bodyPr/>
        <a:lstStyle/>
        <a:p>
          <a:r>
            <a:rPr lang="en-US" dirty="0" smtClean="0"/>
            <a:t>Virtue can transfer text file to a different Virtue if required</a:t>
          </a:r>
          <a:endParaRPr lang="en-US" dirty="0"/>
        </a:p>
      </dgm:t>
    </dgm:pt>
    <dgm:pt modelId="{066A1F58-23D6-D749-88BB-573C4A9D570B}" type="parTrans" cxnId="{DED2CBA7-CC27-FD47-A722-2114407A3FB2}">
      <dgm:prSet/>
      <dgm:spPr/>
      <dgm:t>
        <a:bodyPr/>
        <a:lstStyle/>
        <a:p>
          <a:endParaRPr lang="en-US"/>
        </a:p>
      </dgm:t>
    </dgm:pt>
    <dgm:pt modelId="{289C0C87-478F-A84F-A5B0-DD694668B624}" type="sibTrans" cxnId="{DED2CBA7-CC27-FD47-A722-2114407A3FB2}">
      <dgm:prSet/>
      <dgm:spPr/>
      <dgm:t>
        <a:bodyPr/>
        <a:lstStyle/>
        <a:p>
          <a:endParaRPr lang="en-US"/>
        </a:p>
      </dgm:t>
    </dgm:pt>
    <dgm:pt modelId="{C267836B-C1C6-6C41-9B4A-34F86ED3CD0D}">
      <dgm:prSet phldrT="[Text]"/>
      <dgm:spPr/>
      <dgm:t>
        <a:bodyPr/>
        <a:lstStyle/>
        <a:p>
          <a:r>
            <a:rPr lang="en-US" dirty="0" smtClean="0"/>
            <a:t>Virtue can transfer a URL to a different Virtue if required</a:t>
          </a:r>
          <a:endParaRPr lang="en-US" dirty="0"/>
        </a:p>
      </dgm:t>
    </dgm:pt>
    <dgm:pt modelId="{AEA2E3D7-D5A0-DF47-B161-754D0D065D78}" type="parTrans" cxnId="{8A3BC867-9219-DE48-8FBE-0E00F76727F8}">
      <dgm:prSet/>
      <dgm:spPr/>
      <dgm:t>
        <a:bodyPr/>
        <a:lstStyle/>
        <a:p>
          <a:endParaRPr lang="en-US"/>
        </a:p>
      </dgm:t>
    </dgm:pt>
    <dgm:pt modelId="{233E2D87-1F6A-8749-8607-727D08F99D7A}" type="sibTrans" cxnId="{8A3BC867-9219-DE48-8FBE-0E00F76727F8}">
      <dgm:prSet/>
      <dgm:spPr/>
      <dgm:t>
        <a:bodyPr/>
        <a:lstStyle/>
        <a:p>
          <a:endParaRPr lang="en-US"/>
        </a:p>
      </dgm:t>
    </dgm:pt>
    <dgm:pt modelId="{1015A111-F904-804E-AEF6-2E1CD44F5A32}">
      <dgm:prSet/>
      <dgm:spPr/>
      <dgm:t>
        <a:bodyPr/>
        <a:lstStyle/>
        <a:p>
          <a:r>
            <a:rPr lang="en-US" dirty="0" smtClean="0"/>
            <a:t>Performance</a:t>
          </a:r>
          <a:endParaRPr lang="en-US" dirty="0"/>
        </a:p>
      </dgm:t>
    </dgm:pt>
    <dgm:pt modelId="{308B7712-0AF0-174C-9B27-75026E0C44A8}" type="parTrans" cxnId="{214C1E4D-28DA-5343-803F-F3167AC3CC13}">
      <dgm:prSet/>
      <dgm:spPr/>
      <dgm:t>
        <a:bodyPr/>
        <a:lstStyle/>
        <a:p>
          <a:endParaRPr lang="en-US"/>
        </a:p>
      </dgm:t>
    </dgm:pt>
    <dgm:pt modelId="{37CF740D-DE44-A747-AB3D-D336122166D3}" type="sibTrans" cxnId="{214C1E4D-28DA-5343-803F-F3167AC3CC13}">
      <dgm:prSet/>
      <dgm:spPr/>
      <dgm:t>
        <a:bodyPr/>
        <a:lstStyle/>
        <a:p>
          <a:endParaRPr lang="en-US"/>
        </a:p>
      </dgm:t>
    </dgm:pt>
    <dgm:pt modelId="{1504E1E9-F4CC-C741-A86C-9FD45EFF5126}">
      <dgm:prSet/>
      <dgm:spPr/>
      <dgm:t>
        <a:bodyPr/>
        <a:lstStyle/>
        <a:p>
          <a:r>
            <a:rPr lang="en-US" dirty="0" smtClean="0"/>
            <a:t>Average memory utilization per Virtue role instance</a:t>
          </a:r>
          <a:endParaRPr lang="en-US" dirty="0"/>
        </a:p>
      </dgm:t>
    </dgm:pt>
    <dgm:pt modelId="{2E0D65A8-C56A-C040-9542-540E97106FEC}" type="parTrans" cxnId="{36EBF1A7-663E-9B43-81B7-F0668BE6DAF7}">
      <dgm:prSet/>
      <dgm:spPr/>
      <dgm:t>
        <a:bodyPr/>
        <a:lstStyle/>
        <a:p>
          <a:endParaRPr lang="en-US"/>
        </a:p>
      </dgm:t>
    </dgm:pt>
    <dgm:pt modelId="{26A03942-1F41-714F-BA94-2C7CF29553BE}" type="sibTrans" cxnId="{36EBF1A7-663E-9B43-81B7-F0668BE6DAF7}">
      <dgm:prSet/>
      <dgm:spPr/>
      <dgm:t>
        <a:bodyPr/>
        <a:lstStyle/>
        <a:p>
          <a:endParaRPr lang="en-US"/>
        </a:p>
      </dgm:t>
    </dgm:pt>
    <dgm:pt modelId="{945C4014-A011-FA4E-B6D6-4F5B10A182B7}">
      <dgm:prSet/>
      <dgm:spPr/>
      <dgm:t>
        <a:bodyPr/>
        <a:lstStyle/>
        <a:p>
          <a:r>
            <a:rPr lang="en-US" dirty="0" smtClean="0"/>
            <a:t>Average time to spawn a Virtue instance</a:t>
          </a:r>
          <a:endParaRPr lang="en-US" dirty="0"/>
        </a:p>
      </dgm:t>
    </dgm:pt>
    <dgm:pt modelId="{A798E3E2-F56D-484F-9743-CDF37360856B}" type="parTrans" cxnId="{7004363A-E572-E548-BCD7-C0F03D623902}">
      <dgm:prSet/>
      <dgm:spPr/>
      <dgm:t>
        <a:bodyPr/>
        <a:lstStyle/>
        <a:p>
          <a:endParaRPr lang="en-US"/>
        </a:p>
      </dgm:t>
    </dgm:pt>
    <dgm:pt modelId="{CB80DC27-B8B3-9147-AAA4-3CF5FB7F294C}" type="sibTrans" cxnId="{7004363A-E572-E548-BCD7-C0F03D623902}">
      <dgm:prSet/>
      <dgm:spPr/>
      <dgm:t>
        <a:bodyPr/>
        <a:lstStyle/>
        <a:p>
          <a:endParaRPr lang="en-US"/>
        </a:p>
      </dgm:t>
    </dgm:pt>
    <dgm:pt modelId="{9CE1E478-714C-1446-9D98-8A68FF3BCA7B}">
      <dgm:prSet/>
      <dgm:spPr/>
      <dgm:t>
        <a:bodyPr/>
        <a:lstStyle/>
        <a:p>
          <a:r>
            <a:rPr lang="en-US" dirty="0" smtClean="0"/>
            <a:t>Success rate in deterring infrastructure attacks </a:t>
          </a:r>
          <a:endParaRPr lang="en-US" dirty="0"/>
        </a:p>
      </dgm:t>
    </dgm:pt>
    <dgm:pt modelId="{D4A80AE3-623D-C44F-8DCB-20AA3F88F8EA}" type="parTrans" cxnId="{F02A5913-A9CC-BA45-832A-64517AB69FCA}">
      <dgm:prSet/>
      <dgm:spPr/>
      <dgm:t>
        <a:bodyPr/>
        <a:lstStyle/>
        <a:p>
          <a:endParaRPr lang="en-US"/>
        </a:p>
      </dgm:t>
    </dgm:pt>
    <dgm:pt modelId="{7DFECA81-CF98-8C4F-9240-41A384CBF7D4}" type="sibTrans" cxnId="{F02A5913-A9CC-BA45-832A-64517AB69FCA}">
      <dgm:prSet/>
      <dgm:spPr/>
      <dgm:t>
        <a:bodyPr/>
        <a:lstStyle/>
        <a:p>
          <a:endParaRPr lang="en-US"/>
        </a:p>
      </dgm:t>
    </dgm:pt>
    <dgm:pt modelId="{4D7ACF38-E1D0-D64E-AD2D-E82601F19923}">
      <dgm:prSet/>
      <dgm:spPr/>
      <dgm:t>
        <a:bodyPr/>
        <a:lstStyle/>
        <a:p>
          <a:r>
            <a:rPr lang="en-US" dirty="0" smtClean="0"/>
            <a:t>Number of exposed system calls</a:t>
          </a:r>
          <a:endParaRPr lang="en-US" dirty="0"/>
        </a:p>
      </dgm:t>
    </dgm:pt>
    <dgm:pt modelId="{69401766-55A9-9146-AC9F-E97BED4FE5AB}" type="parTrans" cxnId="{37205ACB-6BE7-2247-9FA4-C50B4FAE7D1F}">
      <dgm:prSet/>
      <dgm:spPr/>
      <dgm:t>
        <a:bodyPr/>
        <a:lstStyle/>
        <a:p>
          <a:endParaRPr lang="en-US"/>
        </a:p>
      </dgm:t>
    </dgm:pt>
    <dgm:pt modelId="{8FB8C94E-6CAC-8A4D-AA6D-D0C437362D69}" type="sibTrans" cxnId="{37205ACB-6BE7-2247-9FA4-C50B4FAE7D1F}">
      <dgm:prSet/>
      <dgm:spPr/>
      <dgm:t>
        <a:bodyPr/>
        <a:lstStyle/>
        <a:p>
          <a:endParaRPr lang="en-US"/>
        </a:p>
      </dgm:t>
    </dgm:pt>
    <dgm:pt modelId="{2C2542A8-9CE3-7C48-903F-6BE00F860FF3}">
      <dgm:prSet/>
      <dgm:spPr/>
      <dgm:t>
        <a:bodyPr/>
        <a:lstStyle/>
        <a:p>
          <a:r>
            <a:rPr lang="en-US" dirty="0" smtClean="0"/>
            <a:t>Six or more Virtues can be launched, operated, and interacted with concurrently</a:t>
          </a:r>
          <a:endParaRPr lang="en-US" dirty="0"/>
        </a:p>
      </dgm:t>
    </dgm:pt>
    <dgm:pt modelId="{C6696FC7-A008-8940-9675-5A0DF18651F6}" type="parTrans" cxnId="{D8DBB8F5-3D01-144C-ACDB-0C57076FEA4D}">
      <dgm:prSet/>
      <dgm:spPr/>
      <dgm:t>
        <a:bodyPr/>
        <a:lstStyle/>
        <a:p>
          <a:endParaRPr lang="en-US"/>
        </a:p>
      </dgm:t>
    </dgm:pt>
    <dgm:pt modelId="{D5EFEB8B-0A4F-7F45-8654-241273EA48BB}" type="sibTrans" cxnId="{D8DBB8F5-3D01-144C-ACDB-0C57076FEA4D}">
      <dgm:prSet/>
      <dgm:spPr/>
      <dgm:t>
        <a:bodyPr/>
        <a:lstStyle/>
        <a:p>
          <a:endParaRPr lang="en-US"/>
        </a:p>
      </dgm:t>
    </dgm:pt>
    <dgm:pt modelId="{B90BF67E-50B9-A145-9494-D09F1E3A57AC}">
      <dgm:prSet/>
      <dgm:spPr/>
      <dgm:t>
        <a:bodyPr/>
        <a:lstStyle/>
        <a:p>
          <a:r>
            <a:rPr lang="en-US" dirty="0" smtClean="0"/>
            <a:t>Average Virtue logon time</a:t>
          </a:r>
          <a:endParaRPr lang="en-US" dirty="0"/>
        </a:p>
      </dgm:t>
    </dgm:pt>
    <dgm:pt modelId="{625921C2-0FF6-744C-A03F-227FC5BC3EAA}" type="parTrans" cxnId="{A85FCD6F-E56B-6F47-A346-45B2E96632D4}">
      <dgm:prSet/>
      <dgm:spPr/>
      <dgm:t>
        <a:bodyPr/>
        <a:lstStyle/>
        <a:p>
          <a:endParaRPr lang="en-US"/>
        </a:p>
      </dgm:t>
    </dgm:pt>
    <dgm:pt modelId="{741F616F-41B5-114A-A939-822F50120B7F}" type="sibTrans" cxnId="{A85FCD6F-E56B-6F47-A346-45B2E96632D4}">
      <dgm:prSet/>
      <dgm:spPr/>
      <dgm:t>
        <a:bodyPr/>
        <a:lstStyle/>
        <a:p>
          <a:endParaRPr lang="en-US"/>
        </a:p>
      </dgm:t>
    </dgm:pt>
    <dgm:pt modelId="{94A20D9D-10F2-2641-9B67-9270C78A5C84}" type="pres">
      <dgm:prSet presAssocID="{792A503B-1906-B846-8AC7-CF040E46953D}" presName="diagram" presStyleCnt="0">
        <dgm:presLayoutVars>
          <dgm:chPref val="1"/>
          <dgm:dir/>
          <dgm:animOne val="branch"/>
          <dgm:animLvl val="lvl"/>
          <dgm:resizeHandles/>
        </dgm:presLayoutVars>
      </dgm:prSet>
      <dgm:spPr/>
      <dgm:t>
        <a:bodyPr/>
        <a:lstStyle/>
        <a:p>
          <a:endParaRPr lang="en-US"/>
        </a:p>
      </dgm:t>
    </dgm:pt>
    <dgm:pt modelId="{6B8DC891-DCBA-504B-93E0-A4C4B111C618}" type="pres">
      <dgm:prSet presAssocID="{8F7F6556-A321-674B-B34B-57F19E1F2EBA}" presName="root" presStyleCnt="0"/>
      <dgm:spPr/>
    </dgm:pt>
    <dgm:pt modelId="{AFEB5C85-A763-0940-B91A-2117B6A94E92}" type="pres">
      <dgm:prSet presAssocID="{8F7F6556-A321-674B-B34B-57F19E1F2EBA}" presName="rootComposite" presStyleCnt="0"/>
      <dgm:spPr/>
    </dgm:pt>
    <dgm:pt modelId="{374FDA55-3FEE-EF4C-830D-11CB6BD7AD5F}" type="pres">
      <dgm:prSet presAssocID="{8F7F6556-A321-674B-B34B-57F19E1F2EBA}" presName="rootText" presStyleLbl="node1" presStyleIdx="0" presStyleCnt="3"/>
      <dgm:spPr/>
      <dgm:t>
        <a:bodyPr/>
        <a:lstStyle/>
        <a:p>
          <a:endParaRPr lang="en-US"/>
        </a:p>
      </dgm:t>
    </dgm:pt>
    <dgm:pt modelId="{449F1A2D-DA9A-1747-956E-069D1D3CA944}" type="pres">
      <dgm:prSet presAssocID="{8F7F6556-A321-674B-B34B-57F19E1F2EBA}" presName="rootConnector" presStyleLbl="node1" presStyleIdx="0" presStyleCnt="3"/>
      <dgm:spPr/>
      <dgm:t>
        <a:bodyPr/>
        <a:lstStyle/>
        <a:p>
          <a:endParaRPr lang="en-US"/>
        </a:p>
      </dgm:t>
    </dgm:pt>
    <dgm:pt modelId="{21CA2FFB-2212-2C4A-99A6-318F19B01D92}" type="pres">
      <dgm:prSet presAssocID="{8F7F6556-A321-674B-B34B-57F19E1F2EBA}" presName="childShape" presStyleCnt="0"/>
      <dgm:spPr/>
    </dgm:pt>
    <dgm:pt modelId="{FC5F9944-8D13-E644-A3DC-683A0A59D2CA}" type="pres">
      <dgm:prSet presAssocID="{5C9FAAC1-D76F-5745-B967-5B42EC423F24}" presName="Name13" presStyleLbl="parChTrans1D2" presStyleIdx="0" presStyleCnt="9"/>
      <dgm:spPr/>
      <dgm:t>
        <a:bodyPr/>
        <a:lstStyle/>
        <a:p>
          <a:endParaRPr lang="en-US"/>
        </a:p>
      </dgm:t>
    </dgm:pt>
    <dgm:pt modelId="{94CFCB2A-4E29-0846-BC69-270FE8BD4186}" type="pres">
      <dgm:prSet presAssocID="{410DE2A6-C532-D74E-89EA-CF127E07CA76}" presName="childText" presStyleLbl="bgAcc1" presStyleIdx="0" presStyleCnt="9">
        <dgm:presLayoutVars>
          <dgm:bulletEnabled val="1"/>
        </dgm:presLayoutVars>
      </dgm:prSet>
      <dgm:spPr/>
      <dgm:t>
        <a:bodyPr/>
        <a:lstStyle/>
        <a:p>
          <a:endParaRPr lang="en-US"/>
        </a:p>
      </dgm:t>
    </dgm:pt>
    <dgm:pt modelId="{882F9EAE-BFAB-5A4B-BA43-52419EF0F9B8}" type="pres">
      <dgm:prSet presAssocID="{D4A80AE3-623D-C44F-8DCB-20AA3F88F8EA}" presName="Name13" presStyleLbl="parChTrans1D2" presStyleIdx="1" presStyleCnt="9"/>
      <dgm:spPr/>
      <dgm:t>
        <a:bodyPr/>
        <a:lstStyle/>
        <a:p>
          <a:endParaRPr lang="en-US"/>
        </a:p>
      </dgm:t>
    </dgm:pt>
    <dgm:pt modelId="{61A2A9B1-07F2-3B40-A4F1-531798364439}" type="pres">
      <dgm:prSet presAssocID="{9CE1E478-714C-1446-9D98-8A68FF3BCA7B}" presName="childText" presStyleLbl="bgAcc1" presStyleIdx="1" presStyleCnt="9">
        <dgm:presLayoutVars>
          <dgm:bulletEnabled val="1"/>
        </dgm:presLayoutVars>
      </dgm:prSet>
      <dgm:spPr/>
      <dgm:t>
        <a:bodyPr/>
        <a:lstStyle/>
        <a:p>
          <a:endParaRPr lang="en-US"/>
        </a:p>
      </dgm:t>
    </dgm:pt>
    <dgm:pt modelId="{BB5576F9-E3ED-E24A-B3DF-04424E5CCB64}" type="pres">
      <dgm:prSet presAssocID="{69401766-55A9-9146-AC9F-E97BED4FE5AB}" presName="Name13" presStyleLbl="parChTrans1D2" presStyleIdx="2" presStyleCnt="9"/>
      <dgm:spPr/>
      <dgm:t>
        <a:bodyPr/>
        <a:lstStyle/>
        <a:p>
          <a:endParaRPr lang="en-US"/>
        </a:p>
      </dgm:t>
    </dgm:pt>
    <dgm:pt modelId="{7CE93846-E69C-424D-9A42-8D2840FCF905}" type="pres">
      <dgm:prSet presAssocID="{4D7ACF38-E1D0-D64E-AD2D-E82601F19923}" presName="childText" presStyleLbl="bgAcc1" presStyleIdx="2" presStyleCnt="9">
        <dgm:presLayoutVars>
          <dgm:bulletEnabled val="1"/>
        </dgm:presLayoutVars>
      </dgm:prSet>
      <dgm:spPr/>
      <dgm:t>
        <a:bodyPr/>
        <a:lstStyle/>
        <a:p>
          <a:endParaRPr lang="en-US"/>
        </a:p>
      </dgm:t>
    </dgm:pt>
    <dgm:pt modelId="{90B5A7B5-07E9-B846-9820-53BB0E49E893}" type="pres">
      <dgm:prSet presAssocID="{08B99184-FD2F-F642-86CF-BDBBF6BB4C64}" presName="root" presStyleCnt="0"/>
      <dgm:spPr/>
    </dgm:pt>
    <dgm:pt modelId="{75F54DB8-71E1-B348-B76B-3E15394C26A9}" type="pres">
      <dgm:prSet presAssocID="{08B99184-FD2F-F642-86CF-BDBBF6BB4C64}" presName="rootComposite" presStyleCnt="0"/>
      <dgm:spPr/>
    </dgm:pt>
    <dgm:pt modelId="{40901171-3A1D-E64B-BF71-4E3C5698FB0D}" type="pres">
      <dgm:prSet presAssocID="{08B99184-FD2F-F642-86CF-BDBBF6BB4C64}" presName="rootText" presStyleLbl="node1" presStyleIdx="1" presStyleCnt="3"/>
      <dgm:spPr/>
      <dgm:t>
        <a:bodyPr/>
        <a:lstStyle/>
        <a:p>
          <a:endParaRPr lang="en-US"/>
        </a:p>
      </dgm:t>
    </dgm:pt>
    <dgm:pt modelId="{2605BDAD-10DA-B044-80AB-FF4B4260FD43}" type="pres">
      <dgm:prSet presAssocID="{08B99184-FD2F-F642-86CF-BDBBF6BB4C64}" presName="rootConnector" presStyleLbl="node1" presStyleIdx="1" presStyleCnt="3"/>
      <dgm:spPr/>
      <dgm:t>
        <a:bodyPr/>
        <a:lstStyle/>
        <a:p>
          <a:endParaRPr lang="en-US"/>
        </a:p>
      </dgm:t>
    </dgm:pt>
    <dgm:pt modelId="{7DCA83AB-58CA-3744-88F3-F274D9118F8A}" type="pres">
      <dgm:prSet presAssocID="{08B99184-FD2F-F642-86CF-BDBBF6BB4C64}" presName="childShape" presStyleCnt="0"/>
      <dgm:spPr/>
    </dgm:pt>
    <dgm:pt modelId="{4166E04E-78A5-7647-A0E8-FA76A2A1564F}" type="pres">
      <dgm:prSet presAssocID="{066A1F58-23D6-D749-88BB-573C4A9D570B}" presName="Name13" presStyleLbl="parChTrans1D2" presStyleIdx="3" presStyleCnt="9"/>
      <dgm:spPr/>
      <dgm:t>
        <a:bodyPr/>
        <a:lstStyle/>
        <a:p>
          <a:endParaRPr lang="en-US"/>
        </a:p>
      </dgm:t>
    </dgm:pt>
    <dgm:pt modelId="{8B44FA26-04C5-FC4F-BBF5-4951DF50DC8F}" type="pres">
      <dgm:prSet presAssocID="{E0B4C61C-7DA8-C543-9C78-607DF9701FC4}" presName="childText" presStyleLbl="bgAcc1" presStyleIdx="3" presStyleCnt="9">
        <dgm:presLayoutVars>
          <dgm:bulletEnabled val="1"/>
        </dgm:presLayoutVars>
      </dgm:prSet>
      <dgm:spPr/>
      <dgm:t>
        <a:bodyPr/>
        <a:lstStyle/>
        <a:p>
          <a:endParaRPr lang="en-US"/>
        </a:p>
      </dgm:t>
    </dgm:pt>
    <dgm:pt modelId="{79F49CB7-91C8-FF47-99AF-A58D0899AF5D}" type="pres">
      <dgm:prSet presAssocID="{AEA2E3D7-D5A0-DF47-B161-754D0D065D78}" presName="Name13" presStyleLbl="parChTrans1D2" presStyleIdx="4" presStyleCnt="9"/>
      <dgm:spPr/>
      <dgm:t>
        <a:bodyPr/>
        <a:lstStyle/>
        <a:p>
          <a:endParaRPr lang="en-US"/>
        </a:p>
      </dgm:t>
    </dgm:pt>
    <dgm:pt modelId="{C37B9493-EB2E-E94B-8FAC-41BA4E0D9BA4}" type="pres">
      <dgm:prSet presAssocID="{C267836B-C1C6-6C41-9B4A-34F86ED3CD0D}" presName="childText" presStyleLbl="bgAcc1" presStyleIdx="4" presStyleCnt="9">
        <dgm:presLayoutVars>
          <dgm:bulletEnabled val="1"/>
        </dgm:presLayoutVars>
      </dgm:prSet>
      <dgm:spPr/>
      <dgm:t>
        <a:bodyPr/>
        <a:lstStyle/>
        <a:p>
          <a:endParaRPr lang="en-US"/>
        </a:p>
      </dgm:t>
    </dgm:pt>
    <dgm:pt modelId="{20791536-5E76-8145-B4FA-B978B90929BA}" type="pres">
      <dgm:prSet presAssocID="{C6696FC7-A008-8940-9675-5A0DF18651F6}" presName="Name13" presStyleLbl="parChTrans1D2" presStyleIdx="5" presStyleCnt="9"/>
      <dgm:spPr/>
      <dgm:t>
        <a:bodyPr/>
        <a:lstStyle/>
        <a:p>
          <a:endParaRPr lang="en-US"/>
        </a:p>
      </dgm:t>
    </dgm:pt>
    <dgm:pt modelId="{572400CB-8C49-AB49-9697-FB9FA15E04CD}" type="pres">
      <dgm:prSet presAssocID="{2C2542A8-9CE3-7C48-903F-6BE00F860FF3}" presName="childText" presStyleLbl="bgAcc1" presStyleIdx="5" presStyleCnt="9">
        <dgm:presLayoutVars>
          <dgm:bulletEnabled val="1"/>
        </dgm:presLayoutVars>
      </dgm:prSet>
      <dgm:spPr/>
      <dgm:t>
        <a:bodyPr/>
        <a:lstStyle/>
        <a:p>
          <a:endParaRPr lang="en-US"/>
        </a:p>
      </dgm:t>
    </dgm:pt>
    <dgm:pt modelId="{A1DBD233-2B6F-084F-A64A-340D9E9350D5}" type="pres">
      <dgm:prSet presAssocID="{1015A111-F904-804E-AEF6-2E1CD44F5A32}" presName="root" presStyleCnt="0"/>
      <dgm:spPr/>
    </dgm:pt>
    <dgm:pt modelId="{97BF0290-59A3-9142-A31F-71CEA375681F}" type="pres">
      <dgm:prSet presAssocID="{1015A111-F904-804E-AEF6-2E1CD44F5A32}" presName="rootComposite" presStyleCnt="0"/>
      <dgm:spPr/>
    </dgm:pt>
    <dgm:pt modelId="{4EF5A359-BF25-3047-A194-D5008D321E37}" type="pres">
      <dgm:prSet presAssocID="{1015A111-F904-804E-AEF6-2E1CD44F5A32}" presName="rootText" presStyleLbl="node1" presStyleIdx="2" presStyleCnt="3"/>
      <dgm:spPr/>
      <dgm:t>
        <a:bodyPr/>
        <a:lstStyle/>
        <a:p>
          <a:endParaRPr lang="en-US"/>
        </a:p>
      </dgm:t>
    </dgm:pt>
    <dgm:pt modelId="{5BC0E467-7518-F447-9C66-AD0FAD719ECE}" type="pres">
      <dgm:prSet presAssocID="{1015A111-F904-804E-AEF6-2E1CD44F5A32}" presName="rootConnector" presStyleLbl="node1" presStyleIdx="2" presStyleCnt="3"/>
      <dgm:spPr/>
      <dgm:t>
        <a:bodyPr/>
        <a:lstStyle/>
        <a:p>
          <a:endParaRPr lang="en-US"/>
        </a:p>
      </dgm:t>
    </dgm:pt>
    <dgm:pt modelId="{F07704E3-8090-4646-BF74-4805A96C459B}" type="pres">
      <dgm:prSet presAssocID="{1015A111-F904-804E-AEF6-2E1CD44F5A32}" presName="childShape" presStyleCnt="0"/>
      <dgm:spPr/>
    </dgm:pt>
    <dgm:pt modelId="{84D6CF33-6E9B-7042-BFCA-14477547D6F6}" type="pres">
      <dgm:prSet presAssocID="{A798E3E2-F56D-484F-9743-CDF37360856B}" presName="Name13" presStyleLbl="parChTrans1D2" presStyleIdx="6" presStyleCnt="9"/>
      <dgm:spPr/>
      <dgm:t>
        <a:bodyPr/>
        <a:lstStyle/>
        <a:p>
          <a:endParaRPr lang="en-US"/>
        </a:p>
      </dgm:t>
    </dgm:pt>
    <dgm:pt modelId="{B390325D-9E23-AC45-A233-CD00EE4EA2C9}" type="pres">
      <dgm:prSet presAssocID="{945C4014-A011-FA4E-B6D6-4F5B10A182B7}" presName="childText" presStyleLbl="bgAcc1" presStyleIdx="6" presStyleCnt="9">
        <dgm:presLayoutVars>
          <dgm:bulletEnabled val="1"/>
        </dgm:presLayoutVars>
      </dgm:prSet>
      <dgm:spPr/>
      <dgm:t>
        <a:bodyPr/>
        <a:lstStyle/>
        <a:p>
          <a:endParaRPr lang="en-US"/>
        </a:p>
      </dgm:t>
    </dgm:pt>
    <dgm:pt modelId="{C34CF715-DEB1-3746-9817-9D4B23C5777E}" type="pres">
      <dgm:prSet presAssocID="{625921C2-0FF6-744C-A03F-227FC5BC3EAA}" presName="Name13" presStyleLbl="parChTrans1D2" presStyleIdx="7" presStyleCnt="9"/>
      <dgm:spPr/>
      <dgm:t>
        <a:bodyPr/>
        <a:lstStyle/>
        <a:p>
          <a:endParaRPr lang="en-US"/>
        </a:p>
      </dgm:t>
    </dgm:pt>
    <dgm:pt modelId="{688276A4-FCE3-814B-BC9E-0E7919E9DEE9}" type="pres">
      <dgm:prSet presAssocID="{B90BF67E-50B9-A145-9494-D09F1E3A57AC}" presName="childText" presStyleLbl="bgAcc1" presStyleIdx="7" presStyleCnt="9">
        <dgm:presLayoutVars>
          <dgm:bulletEnabled val="1"/>
        </dgm:presLayoutVars>
      </dgm:prSet>
      <dgm:spPr/>
      <dgm:t>
        <a:bodyPr/>
        <a:lstStyle/>
        <a:p>
          <a:endParaRPr lang="en-US"/>
        </a:p>
      </dgm:t>
    </dgm:pt>
    <dgm:pt modelId="{38FD5C4F-B901-D94A-986C-09B34DECE71C}" type="pres">
      <dgm:prSet presAssocID="{2E0D65A8-C56A-C040-9542-540E97106FEC}" presName="Name13" presStyleLbl="parChTrans1D2" presStyleIdx="8" presStyleCnt="9"/>
      <dgm:spPr/>
      <dgm:t>
        <a:bodyPr/>
        <a:lstStyle/>
        <a:p>
          <a:endParaRPr lang="en-US"/>
        </a:p>
      </dgm:t>
    </dgm:pt>
    <dgm:pt modelId="{4DD29165-F3D4-E843-B5FC-2B3990D9483C}" type="pres">
      <dgm:prSet presAssocID="{1504E1E9-F4CC-C741-A86C-9FD45EFF5126}" presName="childText" presStyleLbl="bgAcc1" presStyleIdx="8" presStyleCnt="9">
        <dgm:presLayoutVars>
          <dgm:bulletEnabled val="1"/>
        </dgm:presLayoutVars>
      </dgm:prSet>
      <dgm:spPr/>
      <dgm:t>
        <a:bodyPr/>
        <a:lstStyle/>
        <a:p>
          <a:endParaRPr lang="en-US"/>
        </a:p>
      </dgm:t>
    </dgm:pt>
  </dgm:ptLst>
  <dgm:cxnLst>
    <dgm:cxn modelId="{214C1E4D-28DA-5343-803F-F3167AC3CC13}" srcId="{792A503B-1906-B846-8AC7-CF040E46953D}" destId="{1015A111-F904-804E-AEF6-2E1CD44F5A32}" srcOrd="2" destOrd="0" parTransId="{308B7712-0AF0-174C-9B27-75026E0C44A8}" sibTransId="{37CF740D-DE44-A747-AB3D-D336122166D3}"/>
    <dgm:cxn modelId="{196391BC-9253-BA4E-B1D4-B247D36A136A}" type="presOf" srcId="{2C2542A8-9CE3-7C48-903F-6BE00F860FF3}" destId="{572400CB-8C49-AB49-9697-FB9FA15E04CD}" srcOrd="0" destOrd="0" presId="urn:microsoft.com/office/officeart/2005/8/layout/hierarchy3"/>
    <dgm:cxn modelId="{E40E4822-7E51-0249-8180-9DF612976FF1}" type="presOf" srcId="{625921C2-0FF6-744C-A03F-227FC5BC3EAA}" destId="{C34CF715-DEB1-3746-9817-9D4B23C5777E}" srcOrd="0" destOrd="0" presId="urn:microsoft.com/office/officeart/2005/8/layout/hierarchy3"/>
    <dgm:cxn modelId="{F02A5913-A9CC-BA45-832A-64517AB69FCA}" srcId="{8F7F6556-A321-674B-B34B-57F19E1F2EBA}" destId="{9CE1E478-714C-1446-9D98-8A68FF3BCA7B}" srcOrd="1" destOrd="0" parTransId="{D4A80AE3-623D-C44F-8DCB-20AA3F88F8EA}" sibTransId="{7DFECA81-CF98-8C4F-9240-41A384CBF7D4}"/>
    <dgm:cxn modelId="{5A36F33F-2C17-8044-9970-92E4781BC00B}" type="presOf" srcId="{410DE2A6-C532-D74E-89EA-CF127E07CA76}" destId="{94CFCB2A-4E29-0846-BC69-270FE8BD4186}" srcOrd="0" destOrd="0" presId="urn:microsoft.com/office/officeart/2005/8/layout/hierarchy3"/>
    <dgm:cxn modelId="{B8CB419A-C930-3641-8C5C-B1463481D319}" type="presOf" srcId="{C267836B-C1C6-6C41-9B4A-34F86ED3CD0D}" destId="{C37B9493-EB2E-E94B-8FAC-41BA4E0D9BA4}" srcOrd="0" destOrd="0" presId="urn:microsoft.com/office/officeart/2005/8/layout/hierarchy3"/>
    <dgm:cxn modelId="{8F1967CB-B0C2-4E4A-BAD0-4F7762B12934}" srcId="{792A503B-1906-B846-8AC7-CF040E46953D}" destId="{8F7F6556-A321-674B-B34B-57F19E1F2EBA}" srcOrd="0" destOrd="0" parTransId="{BCC5515A-C7B5-B048-883B-13955CDEFE5C}" sibTransId="{3E23C7D3-C55D-9040-805A-49A123D4AD76}"/>
    <dgm:cxn modelId="{90699AAC-D225-BF49-909C-F726620BA24A}" type="presOf" srcId="{1015A111-F904-804E-AEF6-2E1CD44F5A32}" destId="{4EF5A359-BF25-3047-A194-D5008D321E37}" srcOrd="0" destOrd="0" presId="urn:microsoft.com/office/officeart/2005/8/layout/hierarchy3"/>
    <dgm:cxn modelId="{A859C330-1C4D-0845-886D-44805F992C5A}" type="presOf" srcId="{08B99184-FD2F-F642-86CF-BDBBF6BB4C64}" destId="{2605BDAD-10DA-B044-80AB-FF4B4260FD43}" srcOrd="1" destOrd="0" presId="urn:microsoft.com/office/officeart/2005/8/layout/hierarchy3"/>
    <dgm:cxn modelId="{C58AE95A-FB45-434D-9BD7-5B1E32673B36}" type="presOf" srcId="{08B99184-FD2F-F642-86CF-BDBBF6BB4C64}" destId="{40901171-3A1D-E64B-BF71-4E3C5698FB0D}" srcOrd="0" destOrd="0" presId="urn:microsoft.com/office/officeart/2005/8/layout/hierarchy3"/>
    <dgm:cxn modelId="{23975FF8-D96A-C84E-B469-A9D7927912EA}" type="presOf" srcId="{4D7ACF38-E1D0-D64E-AD2D-E82601F19923}" destId="{7CE93846-E69C-424D-9A42-8D2840FCF905}" srcOrd="0" destOrd="0" presId="urn:microsoft.com/office/officeart/2005/8/layout/hierarchy3"/>
    <dgm:cxn modelId="{37205ACB-6BE7-2247-9FA4-C50B4FAE7D1F}" srcId="{8F7F6556-A321-674B-B34B-57F19E1F2EBA}" destId="{4D7ACF38-E1D0-D64E-AD2D-E82601F19923}" srcOrd="2" destOrd="0" parTransId="{69401766-55A9-9146-AC9F-E97BED4FE5AB}" sibTransId="{8FB8C94E-6CAC-8A4D-AA6D-D0C437362D69}"/>
    <dgm:cxn modelId="{36C547AF-69A1-DD4C-A123-AC136CD9334C}" type="presOf" srcId="{A798E3E2-F56D-484F-9743-CDF37360856B}" destId="{84D6CF33-6E9B-7042-BFCA-14477547D6F6}" srcOrd="0" destOrd="0" presId="urn:microsoft.com/office/officeart/2005/8/layout/hierarchy3"/>
    <dgm:cxn modelId="{36EBF1A7-663E-9B43-81B7-F0668BE6DAF7}" srcId="{1015A111-F904-804E-AEF6-2E1CD44F5A32}" destId="{1504E1E9-F4CC-C741-A86C-9FD45EFF5126}" srcOrd="2" destOrd="0" parTransId="{2E0D65A8-C56A-C040-9542-540E97106FEC}" sibTransId="{26A03942-1F41-714F-BA94-2C7CF29553BE}"/>
    <dgm:cxn modelId="{534BF483-A677-454D-9036-D8DF606C2297}" srcId="{792A503B-1906-B846-8AC7-CF040E46953D}" destId="{08B99184-FD2F-F642-86CF-BDBBF6BB4C64}" srcOrd="1" destOrd="0" parTransId="{35C9D66E-07C0-424D-9A38-CE457D3347BC}" sibTransId="{15D69676-8563-CC41-B545-0A2C96C88A9A}"/>
    <dgm:cxn modelId="{DED2CBA7-CC27-FD47-A722-2114407A3FB2}" srcId="{08B99184-FD2F-F642-86CF-BDBBF6BB4C64}" destId="{E0B4C61C-7DA8-C543-9C78-607DF9701FC4}" srcOrd="0" destOrd="0" parTransId="{066A1F58-23D6-D749-88BB-573C4A9D570B}" sibTransId="{289C0C87-478F-A84F-A5B0-DD694668B624}"/>
    <dgm:cxn modelId="{52AB3BAD-E0E6-E742-9BE7-9145ECDB69AB}" type="presOf" srcId="{945C4014-A011-FA4E-B6D6-4F5B10A182B7}" destId="{B390325D-9E23-AC45-A233-CD00EE4EA2C9}" srcOrd="0" destOrd="0" presId="urn:microsoft.com/office/officeart/2005/8/layout/hierarchy3"/>
    <dgm:cxn modelId="{E9E4FB9D-1493-AF48-B853-FB4E74025CE4}" type="presOf" srcId="{E0B4C61C-7DA8-C543-9C78-607DF9701FC4}" destId="{8B44FA26-04C5-FC4F-BBF5-4951DF50DC8F}" srcOrd="0" destOrd="0" presId="urn:microsoft.com/office/officeart/2005/8/layout/hierarchy3"/>
    <dgm:cxn modelId="{E1832138-F09B-474E-97EA-B0505DCF7306}" type="presOf" srcId="{D4A80AE3-623D-C44F-8DCB-20AA3F88F8EA}" destId="{882F9EAE-BFAB-5A4B-BA43-52419EF0F9B8}" srcOrd="0" destOrd="0" presId="urn:microsoft.com/office/officeart/2005/8/layout/hierarchy3"/>
    <dgm:cxn modelId="{CB38C25C-9087-6949-9AB8-C7B3B3DEDCBE}" type="presOf" srcId="{B90BF67E-50B9-A145-9494-D09F1E3A57AC}" destId="{688276A4-FCE3-814B-BC9E-0E7919E9DEE9}" srcOrd="0" destOrd="0" presId="urn:microsoft.com/office/officeart/2005/8/layout/hierarchy3"/>
    <dgm:cxn modelId="{E0961C4E-E5D8-4147-BF21-CCF7133B904B}" type="presOf" srcId="{9CE1E478-714C-1446-9D98-8A68FF3BCA7B}" destId="{61A2A9B1-07F2-3B40-A4F1-531798364439}" srcOrd="0" destOrd="0" presId="urn:microsoft.com/office/officeart/2005/8/layout/hierarchy3"/>
    <dgm:cxn modelId="{7004363A-E572-E548-BCD7-C0F03D623902}" srcId="{1015A111-F904-804E-AEF6-2E1CD44F5A32}" destId="{945C4014-A011-FA4E-B6D6-4F5B10A182B7}" srcOrd="0" destOrd="0" parTransId="{A798E3E2-F56D-484F-9743-CDF37360856B}" sibTransId="{CB80DC27-B8B3-9147-AAA4-3CF5FB7F294C}"/>
    <dgm:cxn modelId="{864EE55C-3C3D-344A-B8AC-2929EC79FB85}" type="presOf" srcId="{AEA2E3D7-D5A0-DF47-B161-754D0D065D78}" destId="{79F49CB7-91C8-FF47-99AF-A58D0899AF5D}" srcOrd="0" destOrd="0" presId="urn:microsoft.com/office/officeart/2005/8/layout/hierarchy3"/>
    <dgm:cxn modelId="{A85FCD6F-E56B-6F47-A346-45B2E96632D4}" srcId="{1015A111-F904-804E-AEF6-2E1CD44F5A32}" destId="{B90BF67E-50B9-A145-9494-D09F1E3A57AC}" srcOrd="1" destOrd="0" parTransId="{625921C2-0FF6-744C-A03F-227FC5BC3EAA}" sibTransId="{741F616F-41B5-114A-A939-822F50120B7F}"/>
    <dgm:cxn modelId="{7362244C-BFB3-B542-B914-8E234A04E991}" type="presOf" srcId="{C6696FC7-A008-8940-9675-5A0DF18651F6}" destId="{20791536-5E76-8145-B4FA-B978B90929BA}" srcOrd="0" destOrd="0" presId="urn:microsoft.com/office/officeart/2005/8/layout/hierarchy3"/>
    <dgm:cxn modelId="{D8DBB8F5-3D01-144C-ACDB-0C57076FEA4D}" srcId="{08B99184-FD2F-F642-86CF-BDBBF6BB4C64}" destId="{2C2542A8-9CE3-7C48-903F-6BE00F860FF3}" srcOrd="2" destOrd="0" parTransId="{C6696FC7-A008-8940-9675-5A0DF18651F6}" sibTransId="{D5EFEB8B-0A4F-7F45-8654-241273EA48BB}"/>
    <dgm:cxn modelId="{6563C9EE-BD09-A34C-9DD4-362BAD3D82DD}" type="presOf" srcId="{066A1F58-23D6-D749-88BB-573C4A9D570B}" destId="{4166E04E-78A5-7647-A0E8-FA76A2A1564F}" srcOrd="0" destOrd="0" presId="urn:microsoft.com/office/officeart/2005/8/layout/hierarchy3"/>
    <dgm:cxn modelId="{53D98F07-79E0-E946-B7E5-2D181266AF41}" type="presOf" srcId="{2E0D65A8-C56A-C040-9542-540E97106FEC}" destId="{38FD5C4F-B901-D94A-986C-09B34DECE71C}" srcOrd="0" destOrd="0" presId="urn:microsoft.com/office/officeart/2005/8/layout/hierarchy3"/>
    <dgm:cxn modelId="{B0B54240-4796-544C-BDCE-1F6D66A4C19B}" type="presOf" srcId="{69401766-55A9-9146-AC9F-E97BED4FE5AB}" destId="{BB5576F9-E3ED-E24A-B3DF-04424E5CCB64}" srcOrd="0" destOrd="0" presId="urn:microsoft.com/office/officeart/2005/8/layout/hierarchy3"/>
    <dgm:cxn modelId="{04DD8617-AED9-B048-B82B-9E246C3F356F}" type="presOf" srcId="{5C9FAAC1-D76F-5745-B967-5B42EC423F24}" destId="{FC5F9944-8D13-E644-A3DC-683A0A59D2CA}" srcOrd="0" destOrd="0" presId="urn:microsoft.com/office/officeart/2005/8/layout/hierarchy3"/>
    <dgm:cxn modelId="{8A3BC867-9219-DE48-8FBE-0E00F76727F8}" srcId="{08B99184-FD2F-F642-86CF-BDBBF6BB4C64}" destId="{C267836B-C1C6-6C41-9B4A-34F86ED3CD0D}" srcOrd="1" destOrd="0" parTransId="{AEA2E3D7-D5A0-DF47-B161-754D0D065D78}" sibTransId="{233E2D87-1F6A-8749-8607-727D08F99D7A}"/>
    <dgm:cxn modelId="{312DDDE4-8358-8445-B9C3-57688DA44471}" type="presOf" srcId="{792A503B-1906-B846-8AC7-CF040E46953D}" destId="{94A20D9D-10F2-2641-9B67-9270C78A5C84}" srcOrd="0" destOrd="0" presId="urn:microsoft.com/office/officeart/2005/8/layout/hierarchy3"/>
    <dgm:cxn modelId="{BEE324F9-AB9E-B14A-A977-B00CB3E332A2}" type="presOf" srcId="{1015A111-F904-804E-AEF6-2E1CD44F5A32}" destId="{5BC0E467-7518-F447-9C66-AD0FAD719ECE}" srcOrd="1" destOrd="0" presId="urn:microsoft.com/office/officeart/2005/8/layout/hierarchy3"/>
    <dgm:cxn modelId="{2C7EE0B1-8B82-6749-96CE-A63F68EA972B}" type="presOf" srcId="{8F7F6556-A321-674B-B34B-57F19E1F2EBA}" destId="{449F1A2D-DA9A-1747-956E-069D1D3CA944}" srcOrd="1" destOrd="0" presId="urn:microsoft.com/office/officeart/2005/8/layout/hierarchy3"/>
    <dgm:cxn modelId="{BCEA3C90-8391-404C-A5B5-D22D48B234CA}" srcId="{8F7F6556-A321-674B-B34B-57F19E1F2EBA}" destId="{410DE2A6-C532-D74E-89EA-CF127E07CA76}" srcOrd="0" destOrd="0" parTransId="{5C9FAAC1-D76F-5745-B967-5B42EC423F24}" sibTransId="{B306D535-7D14-C043-81A2-30CBE19561EE}"/>
    <dgm:cxn modelId="{F05D0147-DE36-A041-9A56-17E9231A35F3}" type="presOf" srcId="{1504E1E9-F4CC-C741-A86C-9FD45EFF5126}" destId="{4DD29165-F3D4-E843-B5FC-2B3990D9483C}" srcOrd="0" destOrd="0" presId="urn:microsoft.com/office/officeart/2005/8/layout/hierarchy3"/>
    <dgm:cxn modelId="{66185F06-88EB-3A47-A88A-3797007E2D9F}" type="presOf" srcId="{8F7F6556-A321-674B-B34B-57F19E1F2EBA}" destId="{374FDA55-3FEE-EF4C-830D-11CB6BD7AD5F}" srcOrd="0" destOrd="0" presId="urn:microsoft.com/office/officeart/2005/8/layout/hierarchy3"/>
    <dgm:cxn modelId="{CD8490AE-00C8-8948-8229-65C866886AFF}" type="presParOf" srcId="{94A20D9D-10F2-2641-9B67-9270C78A5C84}" destId="{6B8DC891-DCBA-504B-93E0-A4C4B111C618}" srcOrd="0" destOrd="0" presId="urn:microsoft.com/office/officeart/2005/8/layout/hierarchy3"/>
    <dgm:cxn modelId="{493CEDB9-DFF6-9F4E-A9D0-B6643CE4A010}" type="presParOf" srcId="{6B8DC891-DCBA-504B-93E0-A4C4B111C618}" destId="{AFEB5C85-A763-0940-B91A-2117B6A94E92}" srcOrd="0" destOrd="0" presId="urn:microsoft.com/office/officeart/2005/8/layout/hierarchy3"/>
    <dgm:cxn modelId="{A69C8116-ED4A-F840-A263-84CB71CB4258}" type="presParOf" srcId="{AFEB5C85-A763-0940-B91A-2117B6A94E92}" destId="{374FDA55-3FEE-EF4C-830D-11CB6BD7AD5F}" srcOrd="0" destOrd="0" presId="urn:microsoft.com/office/officeart/2005/8/layout/hierarchy3"/>
    <dgm:cxn modelId="{BB573F64-D2B1-E845-8939-D5FACEEB5F0A}" type="presParOf" srcId="{AFEB5C85-A763-0940-B91A-2117B6A94E92}" destId="{449F1A2D-DA9A-1747-956E-069D1D3CA944}" srcOrd="1" destOrd="0" presId="urn:microsoft.com/office/officeart/2005/8/layout/hierarchy3"/>
    <dgm:cxn modelId="{7C8C8499-035C-E04B-BE44-1409B206AE15}" type="presParOf" srcId="{6B8DC891-DCBA-504B-93E0-A4C4B111C618}" destId="{21CA2FFB-2212-2C4A-99A6-318F19B01D92}" srcOrd="1" destOrd="0" presId="urn:microsoft.com/office/officeart/2005/8/layout/hierarchy3"/>
    <dgm:cxn modelId="{11E339DA-34DA-D146-A064-5BC30B7217FD}" type="presParOf" srcId="{21CA2FFB-2212-2C4A-99A6-318F19B01D92}" destId="{FC5F9944-8D13-E644-A3DC-683A0A59D2CA}" srcOrd="0" destOrd="0" presId="urn:microsoft.com/office/officeart/2005/8/layout/hierarchy3"/>
    <dgm:cxn modelId="{360B7390-E908-854B-A113-E7E6EF92A72C}" type="presParOf" srcId="{21CA2FFB-2212-2C4A-99A6-318F19B01D92}" destId="{94CFCB2A-4E29-0846-BC69-270FE8BD4186}" srcOrd="1" destOrd="0" presId="urn:microsoft.com/office/officeart/2005/8/layout/hierarchy3"/>
    <dgm:cxn modelId="{AB764F4D-E022-D849-B653-154461AE2437}" type="presParOf" srcId="{21CA2FFB-2212-2C4A-99A6-318F19B01D92}" destId="{882F9EAE-BFAB-5A4B-BA43-52419EF0F9B8}" srcOrd="2" destOrd="0" presId="urn:microsoft.com/office/officeart/2005/8/layout/hierarchy3"/>
    <dgm:cxn modelId="{93B5E68D-DDBD-9C4E-88F8-E180F5DF6AFC}" type="presParOf" srcId="{21CA2FFB-2212-2C4A-99A6-318F19B01D92}" destId="{61A2A9B1-07F2-3B40-A4F1-531798364439}" srcOrd="3" destOrd="0" presId="urn:microsoft.com/office/officeart/2005/8/layout/hierarchy3"/>
    <dgm:cxn modelId="{E599656D-EB1E-0A4E-BFC7-B2684549D1F5}" type="presParOf" srcId="{21CA2FFB-2212-2C4A-99A6-318F19B01D92}" destId="{BB5576F9-E3ED-E24A-B3DF-04424E5CCB64}" srcOrd="4" destOrd="0" presId="urn:microsoft.com/office/officeart/2005/8/layout/hierarchy3"/>
    <dgm:cxn modelId="{964E51C1-6C43-EE43-BCBB-469C808DD971}" type="presParOf" srcId="{21CA2FFB-2212-2C4A-99A6-318F19B01D92}" destId="{7CE93846-E69C-424D-9A42-8D2840FCF905}" srcOrd="5" destOrd="0" presId="urn:microsoft.com/office/officeart/2005/8/layout/hierarchy3"/>
    <dgm:cxn modelId="{9AA0E009-975B-974D-9DA7-295304335EF5}" type="presParOf" srcId="{94A20D9D-10F2-2641-9B67-9270C78A5C84}" destId="{90B5A7B5-07E9-B846-9820-53BB0E49E893}" srcOrd="1" destOrd="0" presId="urn:microsoft.com/office/officeart/2005/8/layout/hierarchy3"/>
    <dgm:cxn modelId="{EFB3A283-252D-0642-BDBA-1B8DCE974257}" type="presParOf" srcId="{90B5A7B5-07E9-B846-9820-53BB0E49E893}" destId="{75F54DB8-71E1-B348-B76B-3E15394C26A9}" srcOrd="0" destOrd="0" presId="urn:microsoft.com/office/officeart/2005/8/layout/hierarchy3"/>
    <dgm:cxn modelId="{07591386-2C35-474C-875D-73697E584541}" type="presParOf" srcId="{75F54DB8-71E1-B348-B76B-3E15394C26A9}" destId="{40901171-3A1D-E64B-BF71-4E3C5698FB0D}" srcOrd="0" destOrd="0" presId="urn:microsoft.com/office/officeart/2005/8/layout/hierarchy3"/>
    <dgm:cxn modelId="{46633E42-1A25-B740-AB1F-5D8599C577BB}" type="presParOf" srcId="{75F54DB8-71E1-B348-B76B-3E15394C26A9}" destId="{2605BDAD-10DA-B044-80AB-FF4B4260FD43}" srcOrd="1" destOrd="0" presId="urn:microsoft.com/office/officeart/2005/8/layout/hierarchy3"/>
    <dgm:cxn modelId="{68F220EF-9ADE-1046-8AC3-6FD895DED517}" type="presParOf" srcId="{90B5A7B5-07E9-B846-9820-53BB0E49E893}" destId="{7DCA83AB-58CA-3744-88F3-F274D9118F8A}" srcOrd="1" destOrd="0" presId="urn:microsoft.com/office/officeart/2005/8/layout/hierarchy3"/>
    <dgm:cxn modelId="{1E15F8AC-C6E9-E848-BA59-CABC7E802880}" type="presParOf" srcId="{7DCA83AB-58CA-3744-88F3-F274D9118F8A}" destId="{4166E04E-78A5-7647-A0E8-FA76A2A1564F}" srcOrd="0" destOrd="0" presId="urn:microsoft.com/office/officeart/2005/8/layout/hierarchy3"/>
    <dgm:cxn modelId="{CA2A3D00-22CA-F248-BABB-97AEBC1F6AC8}" type="presParOf" srcId="{7DCA83AB-58CA-3744-88F3-F274D9118F8A}" destId="{8B44FA26-04C5-FC4F-BBF5-4951DF50DC8F}" srcOrd="1" destOrd="0" presId="urn:microsoft.com/office/officeart/2005/8/layout/hierarchy3"/>
    <dgm:cxn modelId="{FB398444-C698-D646-9312-9E91FF929932}" type="presParOf" srcId="{7DCA83AB-58CA-3744-88F3-F274D9118F8A}" destId="{79F49CB7-91C8-FF47-99AF-A58D0899AF5D}" srcOrd="2" destOrd="0" presId="urn:microsoft.com/office/officeart/2005/8/layout/hierarchy3"/>
    <dgm:cxn modelId="{C4C11660-0792-8146-A555-450CE86FC96C}" type="presParOf" srcId="{7DCA83AB-58CA-3744-88F3-F274D9118F8A}" destId="{C37B9493-EB2E-E94B-8FAC-41BA4E0D9BA4}" srcOrd="3" destOrd="0" presId="urn:microsoft.com/office/officeart/2005/8/layout/hierarchy3"/>
    <dgm:cxn modelId="{314435D5-8C34-FA46-91E7-81D99459F5EF}" type="presParOf" srcId="{7DCA83AB-58CA-3744-88F3-F274D9118F8A}" destId="{20791536-5E76-8145-B4FA-B978B90929BA}" srcOrd="4" destOrd="0" presId="urn:microsoft.com/office/officeart/2005/8/layout/hierarchy3"/>
    <dgm:cxn modelId="{23E3D1C6-CC08-B343-96BF-3217E74D41D4}" type="presParOf" srcId="{7DCA83AB-58CA-3744-88F3-F274D9118F8A}" destId="{572400CB-8C49-AB49-9697-FB9FA15E04CD}" srcOrd="5" destOrd="0" presId="urn:microsoft.com/office/officeart/2005/8/layout/hierarchy3"/>
    <dgm:cxn modelId="{088E82F7-F3F2-F543-90B8-AB03D4DEF5EA}" type="presParOf" srcId="{94A20D9D-10F2-2641-9B67-9270C78A5C84}" destId="{A1DBD233-2B6F-084F-A64A-340D9E9350D5}" srcOrd="2" destOrd="0" presId="urn:microsoft.com/office/officeart/2005/8/layout/hierarchy3"/>
    <dgm:cxn modelId="{A37F7537-16F7-4047-9AC4-FC78EE2BBF43}" type="presParOf" srcId="{A1DBD233-2B6F-084F-A64A-340D9E9350D5}" destId="{97BF0290-59A3-9142-A31F-71CEA375681F}" srcOrd="0" destOrd="0" presId="urn:microsoft.com/office/officeart/2005/8/layout/hierarchy3"/>
    <dgm:cxn modelId="{7647420E-8436-1741-9263-7AF1D10BA4AE}" type="presParOf" srcId="{97BF0290-59A3-9142-A31F-71CEA375681F}" destId="{4EF5A359-BF25-3047-A194-D5008D321E37}" srcOrd="0" destOrd="0" presId="urn:microsoft.com/office/officeart/2005/8/layout/hierarchy3"/>
    <dgm:cxn modelId="{136EB1D1-38A4-8043-961E-0C80D2C86511}" type="presParOf" srcId="{97BF0290-59A3-9142-A31F-71CEA375681F}" destId="{5BC0E467-7518-F447-9C66-AD0FAD719ECE}" srcOrd="1" destOrd="0" presId="urn:microsoft.com/office/officeart/2005/8/layout/hierarchy3"/>
    <dgm:cxn modelId="{A1944629-6BDE-8B47-B859-8EE4E734DFD0}" type="presParOf" srcId="{A1DBD233-2B6F-084F-A64A-340D9E9350D5}" destId="{F07704E3-8090-4646-BF74-4805A96C459B}" srcOrd="1" destOrd="0" presId="urn:microsoft.com/office/officeart/2005/8/layout/hierarchy3"/>
    <dgm:cxn modelId="{B885FAE6-D6AC-3A4F-911D-44263713A77F}" type="presParOf" srcId="{F07704E3-8090-4646-BF74-4805A96C459B}" destId="{84D6CF33-6E9B-7042-BFCA-14477547D6F6}" srcOrd="0" destOrd="0" presId="urn:microsoft.com/office/officeart/2005/8/layout/hierarchy3"/>
    <dgm:cxn modelId="{8B13B062-98EB-2F43-AE26-701285CFD24B}" type="presParOf" srcId="{F07704E3-8090-4646-BF74-4805A96C459B}" destId="{B390325D-9E23-AC45-A233-CD00EE4EA2C9}" srcOrd="1" destOrd="0" presId="urn:microsoft.com/office/officeart/2005/8/layout/hierarchy3"/>
    <dgm:cxn modelId="{E35E9449-8975-9045-AB37-F3DE4EC4EB5A}" type="presParOf" srcId="{F07704E3-8090-4646-BF74-4805A96C459B}" destId="{C34CF715-DEB1-3746-9817-9D4B23C5777E}" srcOrd="2" destOrd="0" presId="urn:microsoft.com/office/officeart/2005/8/layout/hierarchy3"/>
    <dgm:cxn modelId="{EA3CDFCE-77CB-DC45-955B-4DEEBA06E591}" type="presParOf" srcId="{F07704E3-8090-4646-BF74-4805A96C459B}" destId="{688276A4-FCE3-814B-BC9E-0E7919E9DEE9}" srcOrd="3" destOrd="0" presId="urn:microsoft.com/office/officeart/2005/8/layout/hierarchy3"/>
    <dgm:cxn modelId="{0204587F-D062-4543-B1B1-A875BA362AAC}" type="presParOf" srcId="{F07704E3-8090-4646-BF74-4805A96C459B}" destId="{38FD5C4F-B901-D94A-986C-09B34DECE71C}" srcOrd="4" destOrd="0" presId="urn:microsoft.com/office/officeart/2005/8/layout/hierarchy3"/>
    <dgm:cxn modelId="{9010255C-73E0-4A4B-A0AB-AD736FB72550}" type="presParOf" srcId="{F07704E3-8090-4646-BF74-4805A96C459B}" destId="{4DD29165-F3D4-E843-B5FC-2B3990D9483C}"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4364B7-3603-F444-B0A1-1BFDFCC8FC47}"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7DC50F48-2E9A-BF41-B265-43624671C440}">
      <dgm:prSet phldrT="[Text]" custT="1"/>
      <dgm:spPr/>
      <dgm:t>
        <a:bodyPr/>
        <a:lstStyle/>
        <a:p>
          <a:r>
            <a:rPr lang="en-US" sz="2000" dirty="0" smtClean="0"/>
            <a:t>Security</a:t>
          </a:r>
          <a:endParaRPr lang="en-US" sz="2000" dirty="0"/>
        </a:p>
      </dgm:t>
    </dgm:pt>
    <dgm:pt modelId="{0CC4965E-5A9B-3241-9857-4A51CB3E4144}" type="parTrans" cxnId="{45C09A5E-3B3A-DB4E-8276-25A31CB389C1}">
      <dgm:prSet/>
      <dgm:spPr/>
      <dgm:t>
        <a:bodyPr/>
        <a:lstStyle/>
        <a:p>
          <a:endParaRPr lang="en-US" sz="1600"/>
        </a:p>
      </dgm:t>
    </dgm:pt>
    <dgm:pt modelId="{9E726D2B-1C4B-4A47-94EA-D8AB0A6FFF37}" type="sibTrans" cxnId="{45C09A5E-3B3A-DB4E-8276-25A31CB389C1}">
      <dgm:prSet/>
      <dgm:spPr/>
      <dgm:t>
        <a:bodyPr/>
        <a:lstStyle/>
        <a:p>
          <a:endParaRPr lang="en-US" sz="1600"/>
        </a:p>
      </dgm:t>
    </dgm:pt>
    <dgm:pt modelId="{FBFD66F1-C059-CA41-839A-014AEFB9D85E}">
      <dgm:prSet phldrT="[Text]" custT="1"/>
      <dgm:spPr/>
      <dgm:t>
        <a:bodyPr/>
        <a:lstStyle/>
        <a:p>
          <a:r>
            <a:rPr lang="en-US" sz="1200" dirty="0" smtClean="0"/>
            <a:t>Network attack surface enumeration</a:t>
          </a:r>
          <a:endParaRPr lang="en-US" sz="1200" dirty="0"/>
        </a:p>
      </dgm:t>
    </dgm:pt>
    <dgm:pt modelId="{E8B71617-AD82-BA44-88E1-FE7FEF7FCB6A}" type="parTrans" cxnId="{19C131BF-C087-6647-A4B2-0C72D8E4604E}">
      <dgm:prSet/>
      <dgm:spPr/>
      <dgm:t>
        <a:bodyPr/>
        <a:lstStyle/>
        <a:p>
          <a:endParaRPr lang="en-US" sz="1600"/>
        </a:p>
      </dgm:t>
    </dgm:pt>
    <dgm:pt modelId="{9C9410E4-7146-014B-8257-0860D30BC83F}" type="sibTrans" cxnId="{19C131BF-C087-6647-A4B2-0C72D8E4604E}">
      <dgm:prSet/>
      <dgm:spPr/>
      <dgm:t>
        <a:bodyPr/>
        <a:lstStyle/>
        <a:p>
          <a:endParaRPr lang="en-US" sz="1600"/>
        </a:p>
      </dgm:t>
    </dgm:pt>
    <dgm:pt modelId="{ED4D44CB-3C09-094E-855B-4ADB702E77B5}">
      <dgm:prSet phldrT="[Text]" custT="1"/>
      <dgm:spPr/>
      <dgm:t>
        <a:bodyPr/>
        <a:lstStyle/>
        <a:p>
          <a:r>
            <a:rPr lang="en-US" sz="1200" dirty="0" smtClean="0"/>
            <a:t>Malicious insider data exfiltration</a:t>
          </a:r>
          <a:endParaRPr lang="en-US" sz="1200" dirty="0"/>
        </a:p>
      </dgm:t>
    </dgm:pt>
    <dgm:pt modelId="{CB9F2776-383F-134A-9DF3-95324B666D2A}" type="parTrans" cxnId="{553EBD49-B0C5-A746-9C80-3152E9627229}">
      <dgm:prSet/>
      <dgm:spPr/>
      <dgm:t>
        <a:bodyPr/>
        <a:lstStyle/>
        <a:p>
          <a:endParaRPr lang="en-US" sz="1600"/>
        </a:p>
      </dgm:t>
    </dgm:pt>
    <dgm:pt modelId="{0C1CB6CE-16C3-6446-A6DF-F1EFD94097FB}" type="sibTrans" cxnId="{553EBD49-B0C5-A746-9C80-3152E9627229}">
      <dgm:prSet/>
      <dgm:spPr/>
      <dgm:t>
        <a:bodyPr/>
        <a:lstStyle/>
        <a:p>
          <a:endParaRPr lang="en-US" sz="1600"/>
        </a:p>
      </dgm:t>
    </dgm:pt>
    <dgm:pt modelId="{0A1465D5-FF0C-CE41-A615-88D30E2B42BE}">
      <dgm:prSet phldrT="[Text]" custT="1"/>
      <dgm:spPr/>
      <dgm:t>
        <a:bodyPr/>
        <a:lstStyle/>
        <a:p>
          <a:r>
            <a:rPr lang="en-US" sz="2000" dirty="0" smtClean="0"/>
            <a:t>Functionality</a:t>
          </a:r>
          <a:endParaRPr lang="en-US" sz="2000" dirty="0"/>
        </a:p>
      </dgm:t>
    </dgm:pt>
    <dgm:pt modelId="{6DA717BE-1FD7-0F46-A3D1-6364F49AC754}" type="parTrans" cxnId="{D86DE2C4-52E7-8D4B-80B2-C237AA48F2CC}">
      <dgm:prSet/>
      <dgm:spPr/>
      <dgm:t>
        <a:bodyPr/>
        <a:lstStyle/>
        <a:p>
          <a:endParaRPr lang="en-US" sz="1600"/>
        </a:p>
      </dgm:t>
    </dgm:pt>
    <dgm:pt modelId="{D97E5098-5343-D24E-BB88-995D68C0B1B4}" type="sibTrans" cxnId="{D86DE2C4-52E7-8D4B-80B2-C237AA48F2CC}">
      <dgm:prSet/>
      <dgm:spPr/>
      <dgm:t>
        <a:bodyPr/>
        <a:lstStyle/>
        <a:p>
          <a:endParaRPr lang="en-US" sz="1600"/>
        </a:p>
      </dgm:t>
    </dgm:pt>
    <dgm:pt modelId="{23FA7AD0-0342-D848-8274-C1FB0E2D8B96}">
      <dgm:prSet phldrT="[Text]" custT="1"/>
      <dgm:spPr/>
      <dgm:t>
        <a:bodyPr/>
        <a:lstStyle/>
        <a:p>
          <a:r>
            <a:rPr lang="en-US" sz="1200" dirty="0" smtClean="0"/>
            <a:t>Single application test to open and close word processor</a:t>
          </a:r>
          <a:endParaRPr lang="en-US" sz="1200" dirty="0"/>
        </a:p>
      </dgm:t>
    </dgm:pt>
    <dgm:pt modelId="{0C3142D7-E45D-F849-8773-45169979121F}" type="parTrans" cxnId="{FE22777F-D755-5546-9A20-1BBE13A77CB1}">
      <dgm:prSet/>
      <dgm:spPr/>
      <dgm:t>
        <a:bodyPr/>
        <a:lstStyle/>
        <a:p>
          <a:endParaRPr lang="en-US" sz="1600"/>
        </a:p>
      </dgm:t>
    </dgm:pt>
    <dgm:pt modelId="{44BDBA13-DC95-194F-8937-C5E1932268B2}" type="sibTrans" cxnId="{FE22777F-D755-5546-9A20-1BBE13A77CB1}">
      <dgm:prSet/>
      <dgm:spPr/>
      <dgm:t>
        <a:bodyPr/>
        <a:lstStyle/>
        <a:p>
          <a:endParaRPr lang="en-US" sz="1600"/>
        </a:p>
      </dgm:t>
    </dgm:pt>
    <dgm:pt modelId="{26C3D031-FF8F-BF48-B3F3-18CE5EC636F1}">
      <dgm:prSet phldrT="[Text]" custT="1"/>
      <dgm:spPr/>
      <dgm:t>
        <a:bodyPr/>
        <a:lstStyle/>
        <a:p>
          <a:r>
            <a:rPr lang="en-US" sz="1200" dirty="0" smtClean="0"/>
            <a:t>Internet browser launch to access web/Internet resource</a:t>
          </a:r>
          <a:endParaRPr lang="en-US" sz="1200" dirty="0"/>
        </a:p>
      </dgm:t>
    </dgm:pt>
    <dgm:pt modelId="{6996B1D8-1696-994C-A42F-C087DA2F607C}" type="parTrans" cxnId="{8825A668-DDAD-C747-99CA-E06C2A189B5D}">
      <dgm:prSet/>
      <dgm:spPr/>
      <dgm:t>
        <a:bodyPr/>
        <a:lstStyle/>
        <a:p>
          <a:endParaRPr lang="en-US" sz="1600"/>
        </a:p>
      </dgm:t>
    </dgm:pt>
    <dgm:pt modelId="{F6BE3F0B-88A5-1241-8854-320FFB648415}" type="sibTrans" cxnId="{8825A668-DDAD-C747-99CA-E06C2A189B5D}">
      <dgm:prSet/>
      <dgm:spPr/>
      <dgm:t>
        <a:bodyPr/>
        <a:lstStyle/>
        <a:p>
          <a:endParaRPr lang="en-US" sz="1600"/>
        </a:p>
      </dgm:t>
    </dgm:pt>
    <dgm:pt modelId="{B2C7CA8E-665E-DD45-8634-D3736A63CFF6}">
      <dgm:prSet custT="1"/>
      <dgm:spPr/>
      <dgm:t>
        <a:bodyPr/>
        <a:lstStyle/>
        <a:p>
          <a:r>
            <a:rPr lang="en-US" sz="2000" dirty="0" smtClean="0"/>
            <a:t>Performance</a:t>
          </a:r>
          <a:endParaRPr lang="en-US" sz="2000" dirty="0"/>
        </a:p>
      </dgm:t>
    </dgm:pt>
    <dgm:pt modelId="{F2972AAC-E0DC-9941-B462-79BB0DBC5D34}" type="parTrans" cxnId="{A5E97081-9863-0B40-824F-AB1C48FD1555}">
      <dgm:prSet/>
      <dgm:spPr/>
      <dgm:t>
        <a:bodyPr/>
        <a:lstStyle/>
        <a:p>
          <a:endParaRPr lang="en-US" sz="1600"/>
        </a:p>
      </dgm:t>
    </dgm:pt>
    <dgm:pt modelId="{049C4ED5-6754-D644-A2CB-24D547D0C1FF}" type="sibTrans" cxnId="{A5E97081-9863-0B40-824F-AB1C48FD1555}">
      <dgm:prSet/>
      <dgm:spPr/>
      <dgm:t>
        <a:bodyPr/>
        <a:lstStyle/>
        <a:p>
          <a:endParaRPr lang="en-US" sz="1600"/>
        </a:p>
      </dgm:t>
    </dgm:pt>
    <dgm:pt modelId="{0B525BD8-3EE6-2845-B093-B4EF395C4735}">
      <dgm:prSet custT="1"/>
      <dgm:spPr/>
      <dgm:t>
        <a:bodyPr/>
        <a:lstStyle/>
        <a:p>
          <a:r>
            <a:rPr lang="en-US" sz="1200" dirty="0" smtClean="0"/>
            <a:t>Time to initialize and launch a Virtue (including user authentication)</a:t>
          </a:r>
          <a:endParaRPr lang="en-US" sz="1200" dirty="0"/>
        </a:p>
      </dgm:t>
    </dgm:pt>
    <dgm:pt modelId="{590E64C7-0B7C-5D4B-8FCD-012438FDFECB}" type="parTrans" cxnId="{DB388513-F35E-0742-9662-718C7F5168C4}">
      <dgm:prSet/>
      <dgm:spPr/>
      <dgm:t>
        <a:bodyPr/>
        <a:lstStyle/>
        <a:p>
          <a:endParaRPr lang="en-US" sz="1600"/>
        </a:p>
      </dgm:t>
    </dgm:pt>
    <dgm:pt modelId="{C45115E3-7107-894C-A0A0-147990982580}" type="sibTrans" cxnId="{DB388513-F35E-0742-9662-718C7F5168C4}">
      <dgm:prSet/>
      <dgm:spPr/>
      <dgm:t>
        <a:bodyPr/>
        <a:lstStyle/>
        <a:p>
          <a:endParaRPr lang="en-US" sz="1600"/>
        </a:p>
      </dgm:t>
    </dgm:pt>
    <dgm:pt modelId="{D7878985-C8F2-D340-A6A0-522E62390C1C}">
      <dgm:prSet custT="1"/>
      <dgm:spPr/>
      <dgm:t>
        <a:bodyPr/>
        <a:lstStyle/>
        <a:p>
          <a:r>
            <a:rPr lang="en-US" sz="1200" dirty="0" smtClean="0"/>
            <a:t>Time to prepare multiple applications for user interaction</a:t>
          </a:r>
          <a:endParaRPr lang="en-US" sz="1200" dirty="0"/>
        </a:p>
      </dgm:t>
    </dgm:pt>
    <dgm:pt modelId="{DA5DD345-953D-AE46-9350-11606F9B40EE}" type="parTrans" cxnId="{0F66ABF5-1EB8-A44D-8BE8-E229FAE0C747}">
      <dgm:prSet/>
      <dgm:spPr/>
      <dgm:t>
        <a:bodyPr/>
        <a:lstStyle/>
        <a:p>
          <a:endParaRPr lang="en-US" sz="1600"/>
        </a:p>
      </dgm:t>
    </dgm:pt>
    <dgm:pt modelId="{7BDCF1CF-0B89-1141-8C59-52FFCFF797A9}" type="sibTrans" cxnId="{0F66ABF5-1EB8-A44D-8BE8-E229FAE0C747}">
      <dgm:prSet/>
      <dgm:spPr/>
      <dgm:t>
        <a:bodyPr/>
        <a:lstStyle/>
        <a:p>
          <a:endParaRPr lang="en-US" sz="1600"/>
        </a:p>
      </dgm:t>
    </dgm:pt>
    <dgm:pt modelId="{0656C2A0-4369-E149-9583-FDC51A34811F}">
      <dgm:prSet custT="1"/>
      <dgm:spPr/>
      <dgm:t>
        <a:bodyPr/>
        <a:lstStyle/>
        <a:p>
          <a:r>
            <a:rPr lang="en-US" sz="1200" dirty="0" smtClean="0"/>
            <a:t>Privilege escalation</a:t>
          </a:r>
          <a:endParaRPr lang="en-US" sz="1200" dirty="0"/>
        </a:p>
      </dgm:t>
    </dgm:pt>
    <dgm:pt modelId="{96CE0E7D-C66B-DE44-8643-FB408F1C42B0}" type="parTrans" cxnId="{2FE249A1-0A14-6749-A09C-6B42C69AE136}">
      <dgm:prSet/>
      <dgm:spPr/>
      <dgm:t>
        <a:bodyPr/>
        <a:lstStyle/>
        <a:p>
          <a:endParaRPr lang="en-US" sz="1600"/>
        </a:p>
      </dgm:t>
    </dgm:pt>
    <dgm:pt modelId="{082F0203-3E38-A645-9944-E17B9E0354B7}" type="sibTrans" cxnId="{2FE249A1-0A14-6749-A09C-6B42C69AE136}">
      <dgm:prSet/>
      <dgm:spPr/>
      <dgm:t>
        <a:bodyPr/>
        <a:lstStyle/>
        <a:p>
          <a:endParaRPr lang="en-US" sz="1600"/>
        </a:p>
      </dgm:t>
    </dgm:pt>
    <dgm:pt modelId="{093D6E12-FFEC-ED4B-B501-8AC580EC7DC6}">
      <dgm:prSet custT="1"/>
      <dgm:spPr/>
      <dgm:t>
        <a:bodyPr/>
        <a:lstStyle/>
        <a:p>
          <a:r>
            <a:rPr lang="en-US" sz="1200" dirty="0" smtClean="0"/>
            <a:t>Creating a new Virtue role</a:t>
          </a:r>
          <a:endParaRPr lang="en-US" sz="1200" dirty="0"/>
        </a:p>
      </dgm:t>
    </dgm:pt>
    <dgm:pt modelId="{02555261-0F6A-7E42-8657-A722FF05D868}" type="parTrans" cxnId="{15411BED-7664-1C4F-9596-5E71333B41F3}">
      <dgm:prSet/>
      <dgm:spPr/>
      <dgm:t>
        <a:bodyPr/>
        <a:lstStyle/>
        <a:p>
          <a:endParaRPr lang="en-US" sz="1600"/>
        </a:p>
      </dgm:t>
    </dgm:pt>
    <dgm:pt modelId="{E140596C-90EC-5943-BD5C-5EF94973459B}" type="sibTrans" cxnId="{15411BED-7664-1C4F-9596-5E71333B41F3}">
      <dgm:prSet/>
      <dgm:spPr/>
      <dgm:t>
        <a:bodyPr/>
        <a:lstStyle/>
        <a:p>
          <a:endParaRPr lang="en-US" sz="1600"/>
        </a:p>
      </dgm:t>
    </dgm:pt>
    <dgm:pt modelId="{E549E99E-5BEA-C343-944A-8E88C3DD91C4}">
      <dgm:prSet custT="1"/>
      <dgm:spPr/>
      <dgm:t>
        <a:bodyPr/>
        <a:lstStyle/>
        <a:p>
          <a:r>
            <a:rPr lang="en-US" sz="1200" dirty="0" smtClean="0"/>
            <a:t>Resource utilization when executing 6 Virtues simultaneously</a:t>
          </a:r>
          <a:endParaRPr lang="en-US" sz="1200" dirty="0"/>
        </a:p>
      </dgm:t>
    </dgm:pt>
    <dgm:pt modelId="{9C3A8453-0959-6F47-B879-6F53CE30BDBD}" type="parTrans" cxnId="{56EB3204-4A4B-4245-BA9B-15D8DE05A672}">
      <dgm:prSet/>
      <dgm:spPr/>
      <dgm:t>
        <a:bodyPr/>
        <a:lstStyle/>
        <a:p>
          <a:endParaRPr lang="en-US" sz="1600"/>
        </a:p>
      </dgm:t>
    </dgm:pt>
    <dgm:pt modelId="{4BE837DE-89C0-9B4C-BA73-249666B0A05C}" type="sibTrans" cxnId="{56EB3204-4A4B-4245-BA9B-15D8DE05A672}">
      <dgm:prSet/>
      <dgm:spPr/>
      <dgm:t>
        <a:bodyPr/>
        <a:lstStyle/>
        <a:p>
          <a:endParaRPr lang="en-US" sz="1600"/>
        </a:p>
      </dgm:t>
    </dgm:pt>
    <dgm:pt modelId="{CEBF6F85-BC60-C346-B917-4807A47174BB}" type="pres">
      <dgm:prSet presAssocID="{B24364B7-3603-F444-B0A1-1BFDFCC8FC47}" presName="diagram" presStyleCnt="0">
        <dgm:presLayoutVars>
          <dgm:chPref val="1"/>
          <dgm:dir/>
          <dgm:animOne val="branch"/>
          <dgm:animLvl val="lvl"/>
          <dgm:resizeHandles/>
        </dgm:presLayoutVars>
      </dgm:prSet>
      <dgm:spPr/>
      <dgm:t>
        <a:bodyPr/>
        <a:lstStyle/>
        <a:p>
          <a:endParaRPr lang="en-US"/>
        </a:p>
      </dgm:t>
    </dgm:pt>
    <dgm:pt modelId="{D9D00561-B95E-DC45-BB70-71B2620CD211}" type="pres">
      <dgm:prSet presAssocID="{7DC50F48-2E9A-BF41-B265-43624671C440}" presName="root" presStyleCnt="0"/>
      <dgm:spPr/>
    </dgm:pt>
    <dgm:pt modelId="{313609A2-ECFF-3F40-B78A-F3C556A871BB}" type="pres">
      <dgm:prSet presAssocID="{7DC50F48-2E9A-BF41-B265-43624671C440}" presName="rootComposite" presStyleCnt="0"/>
      <dgm:spPr/>
    </dgm:pt>
    <dgm:pt modelId="{45A4F788-F01B-F343-85D7-D13B96B99391}" type="pres">
      <dgm:prSet presAssocID="{7DC50F48-2E9A-BF41-B265-43624671C440}" presName="rootText" presStyleLbl="node1" presStyleIdx="0" presStyleCnt="3"/>
      <dgm:spPr/>
      <dgm:t>
        <a:bodyPr/>
        <a:lstStyle/>
        <a:p>
          <a:endParaRPr lang="en-US"/>
        </a:p>
      </dgm:t>
    </dgm:pt>
    <dgm:pt modelId="{BEE40B16-A2E6-804B-ABF9-87BA4E643E0F}" type="pres">
      <dgm:prSet presAssocID="{7DC50F48-2E9A-BF41-B265-43624671C440}" presName="rootConnector" presStyleLbl="node1" presStyleIdx="0" presStyleCnt="3"/>
      <dgm:spPr/>
      <dgm:t>
        <a:bodyPr/>
        <a:lstStyle/>
        <a:p>
          <a:endParaRPr lang="en-US"/>
        </a:p>
      </dgm:t>
    </dgm:pt>
    <dgm:pt modelId="{A51EE308-45A0-9F46-A280-D481EAD37231}" type="pres">
      <dgm:prSet presAssocID="{7DC50F48-2E9A-BF41-B265-43624671C440}" presName="childShape" presStyleCnt="0"/>
      <dgm:spPr/>
    </dgm:pt>
    <dgm:pt modelId="{AA83CA28-3DDA-3B4B-B648-3231BEF4EEB8}" type="pres">
      <dgm:prSet presAssocID="{E8B71617-AD82-BA44-88E1-FE7FEF7FCB6A}" presName="Name13" presStyleLbl="parChTrans1D2" presStyleIdx="0" presStyleCnt="9"/>
      <dgm:spPr/>
      <dgm:t>
        <a:bodyPr/>
        <a:lstStyle/>
        <a:p>
          <a:endParaRPr lang="en-US"/>
        </a:p>
      </dgm:t>
    </dgm:pt>
    <dgm:pt modelId="{BE57DDE1-4065-1041-893C-09752BDE1607}" type="pres">
      <dgm:prSet presAssocID="{FBFD66F1-C059-CA41-839A-014AEFB9D85E}" presName="childText" presStyleLbl="bgAcc1" presStyleIdx="0" presStyleCnt="9">
        <dgm:presLayoutVars>
          <dgm:bulletEnabled val="1"/>
        </dgm:presLayoutVars>
      </dgm:prSet>
      <dgm:spPr/>
      <dgm:t>
        <a:bodyPr/>
        <a:lstStyle/>
        <a:p>
          <a:endParaRPr lang="en-US"/>
        </a:p>
      </dgm:t>
    </dgm:pt>
    <dgm:pt modelId="{F455D90D-9F21-8641-B883-AFE67CE5EAA4}" type="pres">
      <dgm:prSet presAssocID="{CB9F2776-383F-134A-9DF3-95324B666D2A}" presName="Name13" presStyleLbl="parChTrans1D2" presStyleIdx="1" presStyleCnt="9"/>
      <dgm:spPr/>
      <dgm:t>
        <a:bodyPr/>
        <a:lstStyle/>
        <a:p>
          <a:endParaRPr lang="en-US"/>
        </a:p>
      </dgm:t>
    </dgm:pt>
    <dgm:pt modelId="{49D1A4A0-0018-994A-BB27-EF7E7858912E}" type="pres">
      <dgm:prSet presAssocID="{ED4D44CB-3C09-094E-855B-4ADB702E77B5}" presName="childText" presStyleLbl="bgAcc1" presStyleIdx="1" presStyleCnt="9">
        <dgm:presLayoutVars>
          <dgm:bulletEnabled val="1"/>
        </dgm:presLayoutVars>
      </dgm:prSet>
      <dgm:spPr/>
      <dgm:t>
        <a:bodyPr/>
        <a:lstStyle/>
        <a:p>
          <a:endParaRPr lang="en-US"/>
        </a:p>
      </dgm:t>
    </dgm:pt>
    <dgm:pt modelId="{3AE1443F-E255-174C-98A6-DB4595EA1AC1}" type="pres">
      <dgm:prSet presAssocID="{96CE0E7D-C66B-DE44-8643-FB408F1C42B0}" presName="Name13" presStyleLbl="parChTrans1D2" presStyleIdx="2" presStyleCnt="9"/>
      <dgm:spPr/>
      <dgm:t>
        <a:bodyPr/>
        <a:lstStyle/>
        <a:p>
          <a:endParaRPr lang="en-US"/>
        </a:p>
      </dgm:t>
    </dgm:pt>
    <dgm:pt modelId="{0BFE0D0E-4B6A-024B-B578-035A3CBB18D3}" type="pres">
      <dgm:prSet presAssocID="{0656C2A0-4369-E149-9583-FDC51A34811F}" presName="childText" presStyleLbl="bgAcc1" presStyleIdx="2" presStyleCnt="9">
        <dgm:presLayoutVars>
          <dgm:bulletEnabled val="1"/>
        </dgm:presLayoutVars>
      </dgm:prSet>
      <dgm:spPr/>
      <dgm:t>
        <a:bodyPr/>
        <a:lstStyle/>
        <a:p>
          <a:endParaRPr lang="en-US"/>
        </a:p>
      </dgm:t>
    </dgm:pt>
    <dgm:pt modelId="{CD20D30F-C402-F444-AE78-D6435DE65C00}" type="pres">
      <dgm:prSet presAssocID="{0A1465D5-FF0C-CE41-A615-88D30E2B42BE}" presName="root" presStyleCnt="0"/>
      <dgm:spPr/>
    </dgm:pt>
    <dgm:pt modelId="{BE0F9319-E73C-2841-A4B1-4D373EE257D5}" type="pres">
      <dgm:prSet presAssocID="{0A1465D5-FF0C-CE41-A615-88D30E2B42BE}" presName="rootComposite" presStyleCnt="0"/>
      <dgm:spPr/>
    </dgm:pt>
    <dgm:pt modelId="{DE38AE21-A08E-3F4F-9C4C-19F29FC73AF0}" type="pres">
      <dgm:prSet presAssocID="{0A1465D5-FF0C-CE41-A615-88D30E2B42BE}" presName="rootText" presStyleLbl="node1" presStyleIdx="1" presStyleCnt="3"/>
      <dgm:spPr/>
      <dgm:t>
        <a:bodyPr/>
        <a:lstStyle/>
        <a:p>
          <a:endParaRPr lang="en-US"/>
        </a:p>
      </dgm:t>
    </dgm:pt>
    <dgm:pt modelId="{73382F7F-A6C3-8E48-BD75-CF9F71D8CB65}" type="pres">
      <dgm:prSet presAssocID="{0A1465D5-FF0C-CE41-A615-88D30E2B42BE}" presName="rootConnector" presStyleLbl="node1" presStyleIdx="1" presStyleCnt="3"/>
      <dgm:spPr/>
      <dgm:t>
        <a:bodyPr/>
        <a:lstStyle/>
        <a:p>
          <a:endParaRPr lang="en-US"/>
        </a:p>
      </dgm:t>
    </dgm:pt>
    <dgm:pt modelId="{233F55FD-750D-914F-9C29-7C7E496AFC7A}" type="pres">
      <dgm:prSet presAssocID="{0A1465D5-FF0C-CE41-A615-88D30E2B42BE}" presName="childShape" presStyleCnt="0"/>
      <dgm:spPr/>
    </dgm:pt>
    <dgm:pt modelId="{821A803B-97C4-E443-9939-BCD014D4F568}" type="pres">
      <dgm:prSet presAssocID="{0C3142D7-E45D-F849-8773-45169979121F}" presName="Name13" presStyleLbl="parChTrans1D2" presStyleIdx="3" presStyleCnt="9"/>
      <dgm:spPr/>
      <dgm:t>
        <a:bodyPr/>
        <a:lstStyle/>
        <a:p>
          <a:endParaRPr lang="en-US"/>
        </a:p>
      </dgm:t>
    </dgm:pt>
    <dgm:pt modelId="{5840BD99-B8A1-1C4B-9488-8749423F65EF}" type="pres">
      <dgm:prSet presAssocID="{23FA7AD0-0342-D848-8274-C1FB0E2D8B96}" presName="childText" presStyleLbl="bgAcc1" presStyleIdx="3" presStyleCnt="9">
        <dgm:presLayoutVars>
          <dgm:bulletEnabled val="1"/>
        </dgm:presLayoutVars>
      </dgm:prSet>
      <dgm:spPr/>
      <dgm:t>
        <a:bodyPr/>
        <a:lstStyle/>
        <a:p>
          <a:endParaRPr lang="en-US"/>
        </a:p>
      </dgm:t>
    </dgm:pt>
    <dgm:pt modelId="{E0630E6A-A9B7-EF49-8F94-F9BF995FC42E}" type="pres">
      <dgm:prSet presAssocID="{6996B1D8-1696-994C-A42F-C087DA2F607C}" presName="Name13" presStyleLbl="parChTrans1D2" presStyleIdx="4" presStyleCnt="9"/>
      <dgm:spPr/>
      <dgm:t>
        <a:bodyPr/>
        <a:lstStyle/>
        <a:p>
          <a:endParaRPr lang="en-US"/>
        </a:p>
      </dgm:t>
    </dgm:pt>
    <dgm:pt modelId="{91E93EAE-23DB-8E42-8A12-C5DDA39A7484}" type="pres">
      <dgm:prSet presAssocID="{26C3D031-FF8F-BF48-B3F3-18CE5EC636F1}" presName="childText" presStyleLbl="bgAcc1" presStyleIdx="4" presStyleCnt="9">
        <dgm:presLayoutVars>
          <dgm:bulletEnabled val="1"/>
        </dgm:presLayoutVars>
      </dgm:prSet>
      <dgm:spPr/>
      <dgm:t>
        <a:bodyPr/>
        <a:lstStyle/>
        <a:p>
          <a:endParaRPr lang="en-US"/>
        </a:p>
      </dgm:t>
    </dgm:pt>
    <dgm:pt modelId="{8F7B336B-CD20-BF47-91C1-2CB0B5D00C46}" type="pres">
      <dgm:prSet presAssocID="{02555261-0F6A-7E42-8657-A722FF05D868}" presName="Name13" presStyleLbl="parChTrans1D2" presStyleIdx="5" presStyleCnt="9"/>
      <dgm:spPr/>
      <dgm:t>
        <a:bodyPr/>
        <a:lstStyle/>
        <a:p>
          <a:endParaRPr lang="en-US"/>
        </a:p>
      </dgm:t>
    </dgm:pt>
    <dgm:pt modelId="{D63FCBC3-1467-7047-8E68-CCD0255D3DCB}" type="pres">
      <dgm:prSet presAssocID="{093D6E12-FFEC-ED4B-B501-8AC580EC7DC6}" presName="childText" presStyleLbl="bgAcc1" presStyleIdx="5" presStyleCnt="9">
        <dgm:presLayoutVars>
          <dgm:bulletEnabled val="1"/>
        </dgm:presLayoutVars>
      </dgm:prSet>
      <dgm:spPr/>
      <dgm:t>
        <a:bodyPr/>
        <a:lstStyle/>
        <a:p>
          <a:endParaRPr lang="en-US"/>
        </a:p>
      </dgm:t>
    </dgm:pt>
    <dgm:pt modelId="{28FE93F2-3F5C-4C4C-AD4D-DCA4EBA3DDFB}" type="pres">
      <dgm:prSet presAssocID="{B2C7CA8E-665E-DD45-8634-D3736A63CFF6}" presName="root" presStyleCnt="0"/>
      <dgm:spPr/>
    </dgm:pt>
    <dgm:pt modelId="{15F06D0A-5C76-8141-B036-2806E3325844}" type="pres">
      <dgm:prSet presAssocID="{B2C7CA8E-665E-DD45-8634-D3736A63CFF6}" presName="rootComposite" presStyleCnt="0"/>
      <dgm:spPr/>
    </dgm:pt>
    <dgm:pt modelId="{574B60E9-07EF-C847-AC8B-7B57077CCBB1}" type="pres">
      <dgm:prSet presAssocID="{B2C7CA8E-665E-DD45-8634-D3736A63CFF6}" presName="rootText" presStyleLbl="node1" presStyleIdx="2" presStyleCnt="3"/>
      <dgm:spPr/>
      <dgm:t>
        <a:bodyPr/>
        <a:lstStyle/>
        <a:p>
          <a:endParaRPr lang="en-US"/>
        </a:p>
      </dgm:t>
    </dgm:pt>
    <dgm:pt modelId="{0A42CC4F-77B5-E141-B994-A599C03B90BE}" type="pres">
      <dgm:prSet presAssocID="{B2C7CA8E-665E-DD45-8634-D3736A63CFF6}" presName="rootConnector" presStyleLbl="node1" presStyleIdx="2" presStyleCnt="3"/>
      <dgm:spPr/>
      <dgm:t>
        <a:bodyPr/>
        <a:lstStyle/>
        <a:p>
          <a:endParaRPr lang="en-US"/>
        </a:p>
      </dgm:t>
    </dgm:pt>
    <dgm:pt modelId="{A8EBC4FF-E0D9-4F43-B430-54FBE23C4D32}" type="pres">
      <dgm:prSet presAssocID="{B2C7CA8E-665E-DD45-8634-D3736A63CFF6}" presName="childShape" presStyleCnt="0"/>
      <dgm:spPr/>
    </dgm:pt>
    <dgm:pt modelId="{53351240-EFDF-5443-AB8D-4562FC79635B}" type="pres">
      <dgm:prSet presAssocID="{590E64C7-0B7C-5D4B-8FCD-012438FDFECB}" presName="Name13" presStyleLbl="parChTrans1D2" presStyleIdx="6" presStyleCnt="9"/>
      <dgm:spPr/>
      <dgm:t>
        <a:bodyPr/>
        <a:lstStyle/>
        <a:p>
          <a:endParaRPr lang="en-US"/>
        </a:p>
      </dgm:t>
    </dgm:pt>
    <dgm:pt modelId="{F4B3183F-3037-4C43-B585-7FD0B06D4DB5}" type="pres">
      <dgm:prSet presAssocID="{0B525BD8-3EE6-2845-B093-B4EF395C4735}" presName="childText" presStyleLbl="bgAcc1" presStyleIdx="6" presStyleCnt="9">
        <dgm:presLayoutVars>
          <dgm:bulletEnabled val="1"/>
        </dgm:presLayoutVars>
      </dgm:prSet>
      <dgm:spPr/>
      <dgm:t>
        <a:bodyPr/>
        <a:lstStyle/>
        <a:p>
          <a:endParaRPr lang="en-US"/>
        </a:p>
      </dgm:t>
    </dgm:pt>
    <dgm:pt modelId="{93E9389B-38A7-8147-A388-9B75C033541A}" type="pres">
      <dgm:prSet presAssocID="{DA5DD345-953D-AE46-9350-11606F9B40EE}" presName="Name13" presStyleLbl="parChTrans1D2" presStyleIdx="7" presStyleCnt="9"/>
      <dgm:spPr/>
      <dgm:t>
        <a:bodyPr/>
        <a:lstStyle/>
        <a:p>
          <a:endParaRPr lang="en-US"/>
        </a:p>
      </dgm:t>
    </dgm:pt>
    <dgm:pt modelId="{0C232F89-A931-8842-A360-D96C45A9B72D}" type="pres">
      <dgm:prSet presAssocID="{D7878985-C8F2-D340-A6A0-522E62390C1C}" presName="childText" presStyleLbl="bgAcc1" presStyleIdx="7" presStyleCnt="9">
        <dgm:presLayoutVars>
          <dgm:bulletEnabled val="1"/>
        </dgm:presLayoutVars>
      </dgm:prSet>
      <dgm:spPr/>
      <dgm:t>
        <a:bodyPr/>
        <a:lstStyle/>
        <a:p>
          <a:endParaRPr lang="en-US"/>
        </a:p>
      </dgm:t>
    </dgm:pt>
    <dgm:pt modelId="{FA5B0E46-E716-BF4A-9F5A-E3316FEBB33F}" type="pres">
      <dgm:prSet presAssocID="{9C3A8453-0959-6F47-B879-6F53CE30BDBD}" presName="Name13" presStyleLbl="parChTrans1D2" presStyleIdx="8" presStyleCnt="9"/>
      <dgm:spPr/>
      <dgm:t>
        <a:bodyPr/>
        <a:lstStyle/>
        <a:p>
          <a:endParaRPr lang="en-US"/>
        </a:p>
      </dgm:t>
    </dgm:pt>
    <dgm:pt modelId="{82364C89-4649-0B48-95F3-36E32DBE3A5C}" type="pres">
      <dgm:prSet presAssocID="{E549E99E-5BEA-C343-944A-8E88C3DD91C4}" presName="childText" presStyleLbl="bgAcc1" presStyleIdx="8" presStyleCnt="9">
        <dgm:presLayoutVars>
          <dgm:bulletEnabled val="1"/>
        </dgm:presLayoutVars>
      </dgm:prSet>
      <dgm:spPr/>
      <dgm:t>
        <a:bodyPr/>
        <a:lstStyle/>
        <a:p>
          <a:endParaRPr lang="en-US"/>
        </a:p>
      </dgm:t>
    </dgm:pt>
  </dgm:ptLst>
  <dgm:cxnLst>
    <dgm:cxn modelId="{2FE249A1-0A14-6749-A09C-6B42C69AE136}" srcId="{7DC50F48-2E9A-BF41-B265-43624671C440}" destId="{0656C2A0-4369-E149-9583-FDC51A34811F}" srcOrd="2" destOrd="0" parTransId="{96CE0E7D-C66B-DE44-8643-FB408F1C42B0}" sibTransId="{082F0203-3E38-A645-9944-E17B9E0354B7}"/>
    <dgm:cxn modelId="{92789989-880A-8D40-8658-C7D54F34D2FF}" type="presOf" srcId="{0A1465D5-FF0C-CE41-A615-88D30E2B42BE}" destId="{73382F7F-A6C3-8E48-BD75-CF9F71D8CB65}" srcOrd="1" destOrd="0" presId="urn:microsoft.com/office/officeart/2005/8/layout/hierarchy3"/>
    <dgm:cxn modelId="{65ECE0D0-216D-BA48-A4FD-B9FB91D942CD}" type="presOf" srcId="{B24364B7-3603-F444-B0A1-1BFDFCC8FC47}" destId="{CEBF6F85-BC60-C346-B917-4807A47174BB}" srcOrd="0" destOrd="0" presId="urn:microsoft.com/office/officeart/2005/8/layout/hierarchy3"/>
    <dgm:cxn modelId="{DB10E937-7428-6A4F-A411-8AB7315258D6}" type="presOf" srcId="{B2C7CA8E-665E-DD45-8634-D3736A63CFF6}" destId="{574B60E9-07EF-C847-AC8B-7B57077CCBB1}" srcOrd="0" destOrd="0" presId="urn:microsoft.com/office/officeart/2005/8/layout/hierarchy3"/>
    <dgm:cxn modelId="{A5E97081-9863-0B40-824F-AB1C48FD1555}" srcId="{B24364B7-3603-F444-B0A1-1BFDFCC8FC47}" destId="{B2C7CA8E-665E-DD45-8634-D3736A63CFF6}" srcOrd="2" destOrd="0" parTransId="{F2972AAC-E0DC-9941-B462-79BB0DBC5D34}" sibTransId="{049C4ED5-6754-D644-A2CB-24D547D0C1FF}"/>
    <dgm:cxn modelId="{C1F80CFA-88DC-B842-AB21-81394EDBFB4D}" type="presOf" srcId="{E8B71617-AD82-BA44-88E1-FE7FEF7FCB6A}" destId="{AA83CA28-3DDA-3B4B-B648-3231BEF4EEB8}" srcOrd="0" destOrd="0" presId="urn:microsoft.com/office/officeart/2005/8/layout/hierarchy3"/>
    <dgm:cxn modelId="{5BE5381A-053C-D74E-A91B-16A88D08DB40}" type="presOf" srcId="{9C3A8453-0959-6F47-B879-6F53CE30BDBD}" destId="{FA5B0E46-E716-BF4A-9F5A-E3316FEBB33F}" srcOrd="0" destOrd="0" presId="urn:microsoft.com/office/officeart/2005/8/layout/hierarchy3"/>
    <dgm:cxn modelId="{3F405B9D-53CA-A547-812F-BDF96A031AD0}" type="presOf" srcId="{B2C7CA8E-665E-DD45-8634-D3736A63CFF6}" destId="{0A42CC4F-77B5-E141-B994-A599C03B90BE}" srcOrd="1" destOrd="0" presId="urn:microsoft.com/office/officeart/2005/8/layout/hierarchy3"/>
    <dgm:cxn modelId="{35202F05-6E36-A741-8878-20CC3FBD2608}" type="presOf" srcId="{FBFD66F1-C059-CA41-839A-014AEFB9D85E}" destId="{BE57DDE1-4065-1041-893C-09752BDE1607}" srcOrd="0" destOrd="0" presId="urn:microsoft.com/office/officeart/2005/8/layout/hierarchy3"/>
    <dgm:cxn modelId="{8825A668-DDAD-C747-99CA-E06C2A189B5D}" srcId="{0A1465D5-FF0C-CE41-A615-88D30E2B42BE}" destId="{26C3D031-FF8F-BF48-B3F3-18CE5EC636F1}" srcOrd="1" destOrd="0" parTransId="{6996B1D8-1696-994C-A42F-C087DA2F607C}" sibTransId="{F6BE3F0B-88A5-1241-8854-320FFB648415}"/>
    <dgm:cxn modelId="{DB388513-F35E-0742-9662-718C7F5168C4}" srcId="{B2C7CA8E-665E-DD45-8634-D3736A63CFF6}" destId="{0B525BD8-3EE6-2845-B093-B4EF395C4735}" srcOrd="0" destOrd="0" parTransId="{590E64C7-0B7C-5D4B-8FCD-012438FDFECB}" sibTransId="{C45115E3-7107-894C-A0A0-147990982580}"/>
    <dgm:cxn modelId="{9F2C418E-4AFC-D845-8086-0581BE60A81B}" type="presOf" srcId="{0656C2A0-4369-E149-9583-FDC51A34811F}" destId="{0BFE0D0E-4B6A-024B-B578-035A3CBB18D3}" srcOrd="0" destOrd="0" presId="urn:microsoft.com/office/officeart/2005/8/layout/hierarchy3"/>
    <dgm:cxn modelId="{F89FE9D3-930A-D74B-937F-5D491760D3EA}" type="presOf" srcId="{26C3D031-FF8F-BF48-B3F3-18CE5EC636F1}" destId="{91E93EAE-23DB-8E42-8A12-C5DDA39A7484}" srcOrd="0" destOrd="0" presId="urn:microsoft.com/office/officeart/2005/8/layout/hierarchy3"/>
    <dgm:cxn modelId="{708A7120-18DD-3147-BED3-03E4BC87F35C}" type="presOf" srcId="{D7878985-C8F2-D340-A6A0-522E62390C1C}" destId="{0C232F89-A931-8842-A360-D96C45A9B72D}" srcOrd="0" destOrd="0" presId="urn:microsoft.com/office/officeart/2005/8/layout/hierarchy3"/>
    <dgm:cxn modelId="{A3419BE9-FC8B-C142-B110-5B3399B9A37A}" type="presOf" srcId="{0A1465D5-FF0C-CE41-A615-88D30E2B42BE}" destId="{DE38AE21-A08E-3F4F-9C4C-19F29FC73AF0}" srcOrd="0" destOrd="0" presId="urn:microsoft.com/office/officeart/2005/8/layout/hierarchy3"/>
    <dgm:cxn modelId="{45C09A5E-3B3A-DB4E-8276-25A31CB389C1}" srcId="{B24364B7-3603-F444-B0A1-1BFDFCC8FC47}" destId="{7DC50F48-2E9A-BF41-B265-43624671C440}" srcOrd="0" destOrd="0" parTransId="{0CC4965E-5A9B-3241-9857-4A51CB3E4144}" sibTransId="{9E726D2B-1C4B-4A47-94EA-D8AB0A6FFF37}"/>
    <dgm:cxn modelId="{617C7943-2AD4-C444-B8A5-4D95E07B6D13}" type="presOf" srcId="{093D6E12-FFEC-ED4B-B501-8AC580EC7DC6}" destId="{D63FCBC3-1467-7047-8E68-CCD0255D3DCB}" srcOrd="0" destOrd="0" presId="urn:microsoft.com/office/officeart/2005/8/layout/hierarchy3"/>
    <dgm:cxn modelId="{5AA56957-EFBB-C742-BF39-76D2CCCDCF0D}" type="presOf" srcId="{02555261-0F6A-7E42-8657-A722FF05D868}" destId="{8F7B336B-CD20-BF47-91C1-2CB0B5D00C46}" srcOrd="0" destOrd="0" presId="urn:microsoft.com/office/officeart/2005/8/layout/hierarchy3"/>
    <dgm:cxn modelId="{F27BFAA7-6714-8548-B806-0EFA54DFAE39}" type="presOf" srcId="{E549E99E-5BEA-C343-944A-8E88C3DD91C4}" destId="{82364C89-4649-0B48-95F3-36E32DBE3A5C}" srcOrd="0" destOrd="0" presId="urn:microsoft.com/office/officeart/2005/8/layout/hierarchy3"/>
    <dgm:cxn modelId="{8FC9FF4B-EF79-9D4C-9213-29FBB879E3FB}" type="presOf" srcId="{96CE0E7D-C66B-DE44-8643-FB408F1C42B0}" destId="{3AE1443F-E255-174C-98A6-DB4595EA1AC1}" srcOrd="0" destOrd="0" presId="urn:microsoft.com/office/officeart/2005/8/layout/hierarchy3"/>
    <dgm:cxn modelId="{740BA643-51AC-4345-B235-BA48ABAD3235}" type="presOf" srcId="{23FA7AD0-0342-D848-8274-C1FB0E2D8B96}" destId="{5840BD99-B8A1-1C4B-9488-8749423F65EF}" srcOrd="0" destOrd="0" presId="urn:microsoft.com/office/officeart/2005/8/layout/hierarchy3"/>
    <dgm:cxn modelId="{9EBB5529-68D1-4341-9405-1D589CB19C2F}" type="presOf" srcId="{590E64C7-0B7C-5D4B-8FCD-012438FDFECB}" destId="{53351240-EFDF-5443-AB8D-4562FC79635B}" srcOrd="0" destOrd="0" presId="urn:microsoft.com/office/officeart/2005/8/layout/hierarchy3"/>
    <dgm:cxn modelId="{B9762EEE-8705-0A48-864B-BA93DB6AB927}" type="presOf" srcId="{ED4D44CB-3C09-094E-855B-4ADB702E77B5}" destId="{49D1A4A0-0018-994A-BB27-EF7E7858912E}" srcOrd="0" destOrd="0" presId="urn:microsoft.com/office/officeart/2005/8/layout/hierarchy3"/>
    <dgm:cxn modelId="{FE22777F-D755-5546-9A20-1BBE13A77CB1}" srcId="{0A1465D5-FF0C-CE41-A615-88D30E2B42BE}" destId="{23FA7AD0-0342-D848-8274-C1FB0E2D8B96}" srcOrd="0" destOrd="0" parTransId="{0C3142D7-E45D-F849-8773-45169979121F}" sibTransId="{44BDBA13-DC95-194F-8937-C5E1932268B2}"/>
    <dgm:cxn modelId="{3DF79997-5724-A54D-BE58-297FD99A1F94}" type="presOf" srcId="{6996B1D8-1696-994C-A42F-C087DA2F607C}" destId="{E0630E6A-A9B7-EF49-8F94-F9BF995FC42E}" srcOrd="0" destOrd="0" presId="urn:microsoft.com/office/officeart/2005/8/layout/hierarchy3"/>
    <dgm:cxn modelId="{77A425BC-8E0B-B042-A192-8F5084A68FFC}" type="presOf" srcId="{CB9F2776-383F-134A-9DF3-95324B666D2A}" destId="{F455D90D-9F21-8641-B883-AFE67CE5EAA4}" srcOrd="0" destOrd="0" presId="urn:microsoft.com/office/officeart/2005/8/layout/hierarchy3"/>
    <dgm:cxn modelId="{77E592AA-5B58-F34D-8110-F46473626CA6}" type="presOf" srcId="{DA5DD345-953D-AE46-9350-11606F9B40EE}" destId="{93E9389B-38A7-8147-A388-9B75C033541A}" srcOrd="0" destOrd="0" presId="urn:microsoft.com/office/officeart/2005/8/layout/hierarchy3"/>
    <dgm:cxn modelId="{553EBD49-B0C5-A746-9C80-3152E9627229}" srcId="{7DC50F48-2E9A-BF41-B265-43624671C440}" destId="{ED4D44CB-3C09-094E-855B-4ADB702E77B5}" srcOrd="1" destOrd="0" parTransId="{CB9F2776-383F-134A-9DF3-95324B666D2A}" sibTransId="{0C1CB6CE-16C3-6446-A6DF-F1EFD94097FB}"/>
    <dgm:cxn modelId="{D86DE2C4-52E7-8D4B-80B2-C237AA48F2CC}" srcId="{B24364B7-3603-F444-B0A1-1BFDFCC8FC47}" destId="{0A1465D5-FF0C-CE41-A615-88D30E2B42BE}" srcOrd="1" destOrd="0" parTransId="{6DA717BE-1FD7-0F46-A3D1-6364F49AC754}" sibTransId="{D97E5098-5343-D24E-BB88-995D68C0B1B4}"/>
    <dgm:cxn modelId="{A3820DBA-35DA-6147-A0DC-80F1DE4290B0}" type="presOf" srcId="{7DC50F48-2E9A-BF41-B265-43624671C440}" destId="{BEE40B16-A2E6-804B-ABF9-87BA4E643E0F}" srcOrd="1" destOrd="0" presId="urn:microsoft.com/office/officeart/2005/8/layout/hierarchy3"/>
    <dgm:cxn modelId="{0F66ABF5-1EB8-A44D-8BE8-E229FAE0C747}" srcId="{B2C7CA8E-665E-DD45-8634-D3736A63CFF6}" destId="{D7878985-C8F2-D340-A6A0-522E62390C1C}" srcOrd="1" destOrd="0" parTransId="{DA5DD345-953D-AE46-9350-11606F9B40EE}" sibTransId="{7BDCF1CF-0B89-1141-8C59-52FFCFF797A9}"/>
    <dgm:cxn modelId="{56EB3204-4A4B-4245-BA9B-15D8DE05A672}" srcId="{B2C7CA8E-665E-DD45-8634-D3736A63CFF6}" destId="{E549E99E-5BEA-C343-944A-8E88C3DD91C4}" srcOrd="2" destOrd="0" parTransId="{9C3A8453-0959-6F47-B879-6F53CE30BDBD}" sibTransId="{4BE837DE-89C0-9B4C-BA73-249666B0A05C}"/>
    <dgm:cxn modelId="{19C131BF-C087-6647-A4B2-0C72D8E4604E}" srcId="{7DC50F48-2E9A-BF41-B265-43624671C440}" destId="{FBFD66F1-C059-CA41-839A-014AEFB9D85E}" srcOrd="0" destOrd="0" parTransId="{E8B71617-AD82-BA44-88E1-FE7FEF7FCB6A}" sibTransId="{9C9410E4-7146-014B-8257-0860D30BC83F}"/>
    <dgm:cxn modelId="{3378FE1C-FFF8-474F-AE1A-7E7B6E6C8FF4}" type="presOf" srcId="{0C3142D7-E45D-F849-8773-45169979121F}" destId="{821A803B-97C4-E443-9939-BCD014D4F568}" srcOrd="0" destOrd="0" presId="urn:microsoft.com/office/officeart/2005/8/layout/hierarchy3"/>
    <dgm:cxn modelId="{B045788F-3016-E548-AC87-46362B3DCD0A}" type="presOf" srcId="{0B525BD8-3EE6-2845-B093-B4EF395C4735}" destId="{F4B3183F-3037-4C43-B585-7FD0B06D4DB5}" srcOrd="0" destOrd="0" presId="urn:microsoft.com/office/officeart/2005/8/layout/hierarchy3"/>
    <dgm:cxn modelId="{15411BED-7664-1C4F-9596-5E71333B41F3}" srcId="{0A1465D5-FF0C-CE41-A615-88D30E2B42BE}" destId="{093D6E12-FFEC-ED4B-B501-8AC580EC7DC6}" srcOrd="2" destOrd="0" parTransId="{02555261-0F6A-7E42-8657-A722FF05D868}" sibTransId="{E140596C-90EC-5943-BD5C-5EF94973459B}"/>
    <dgm:cxn modelId="{A80E49F4-A2AB-1F40-8563-507B3A195031}" type="presOf" srcId="{7DC50F48-2E9A-BF41-B265-43624671C440}" destId="{45A4F788-F01B-F343-85D7-D13B96B99391}" srcOrd="0" destOrd="0" presId="urn:microsoft.com/office/officeart/2005/8/layout/hierarchy3"/>
    <dgm:cxn modelId="{DC1CE7CC-05F4-D84D-9B05-48C711AACF14}" type="presParOf" srcId="{CEBF6F85-BC60-C346-B917-4807A47174BB}" destId="{D9D00561-B95E-DC45-BB70-71B2620CD211}" srcOrd="0" destOrd="0" presId="urn:microsoft.com/office/officeart/2005/8/layout/hierarchy3"/>
    <dgm:cxn modelId="{416A06F7-0A54-C844-B910-3391D42494B0}" type="presParOf" srcId="{D9D00561-B95E-DC45-BB70-71B2620CD211}" destId="{313609A2-ECFF-3F40-B78A-F3C556A871BB}" srcOrd="0" destOrd="0" presId="urn:microsoft.com/office/officeart/2005/8/layout/hierarchy3"/>
    <dgm:cxn modelId="{322BFA7C-EC85-014F-9C3E-F32BA11DF7D6}" type="presParOf" srcId="{313609A2-ECFF-3F40-B78A-F3C556A871BB}" destId="{45A4F788-F01B-F343-85D7-D13B96B99391}" srcOrd="0" destOrd="0" presId="urn:microsoft.com/office/officeart/2005/8/layout/hierarchy3"/>
    <dgm:cxn modelId="{EA159736-3CDA-B042-979A-7A1F4BA17E5B}" type="presParOf" srcId="{313609A2-ECFF-3F40-B78A-F3C556A871BB}" destId="{BEE40B16-A2E6-804B-ABF9-87BA4E643E0F}" srcOrd="1" destOrd="0" presId="urn:microsoft.com/office/officeart/2005/8/layout/hierarchy3"/>
    <dgm:cxn modelId="{442FCE60-1F3D-CD4D-8D7F-6766F7E57E4A}" type="presParOf" srcId="{D9D00561-B95E-DC45-BB70-71B2620CD211}" destId="{A51EE308-45A0-9F46-A280-D481EAD37231}" srcOrd="1" destOrd="0" presId="urn:microsoft.com/office/officeart/2005/8/layout/hierarchy3"/>
    <dgm:cxn modelId="{C331EE89-7E8A-3947-9A08-3E30A35274AA}" type="presParOf" srcId="{A51EE308-45A0-9F46-A280-D481EAD37231}" destId="{AA83CA28-3DDA-3B4B-B648-3231BEF4EEB8}" srcOrd="0" destOrd="0" presId="urn:microsoft.com/office/officeart/2005/8/layout/hierarchy3"/>
    <dgm:cxn modelId="{57BA0E57-2370-934E-B4E6-CB22B72643D5}" type="presParOf" srcId="{A51EE308-45A0-9F46-A280-D481EAD37231}" destId="{BE57DDE1-4065-1041-893C-09752BDE1607}" srcOrd="1" destOrd="0" presId="urn:microsoft.com/office/officeart/2005/8/layout/hierarchy3"/>
    <dgm:cxn modelId="{7CE5DD91-CBCE-7E4F-86FD-6BF3A2927F08}" type="presParOf" srcId="{A51EE308-45A0-9F46-A280-D481EAD37231}" destId="{F455D90D-9F21-8641-B883-AFE67CE5EAA4}" srcOrd="2" destOrd="0" presId="urn:microsoft.com/office/officeart/2005/8/layout/hierarchy3"/>
    <dgm:cxn modelId="{721A030E-A844-044D-8598-A68D8749B7F8}" type="presParOf" srcId="{A51EE308-45A0-9F46-A280-D481EAD37231}" destId="{49D1A4A0-0018-994A-BB27-EF7E7858912E}" srcOrd="3" destOrd="0" presId="urn:microsoft.com/office/officeart/2005/8/layout/hierarchy3"/>
    <dgm:cxn modelId="{24CE8519-AF68-FB4C-B49A-3F9EEBA9BDDB}" type="presParOf" srcId="{A51EE308-45A0-9F46-A280-D481EAD37231}" destId="{3AE1443F-E255-174C-98A6-DB4595EA1AC1}" srcOrd="4" destOrd="0" presId="urn:microsoft.com/office/officeart/2005/8/layout/hierarchy3"/>
    <dgm:cxn modelId="{FE6C4EB1-DB69-404D-9267-ABC9A36A07B8}" type="presParOf" srcId="{A51EE308-45A0-9F46-A280-D481EAD37231}" destId="{0BFE0D0E-4B6A-024B-B578-035A3CBB18D3}" srcOrd="5" destOrd="0" presId="urn:microsoft.com/office/officeart/2005/8/layout/hierarchy3"/>
    <dgm:cxn modelId="{C8FBFE13-94ED-7945-9202-B3E61DFE20D0}" type="presParOf" srcId="{CEBF6F85-BC60-C346-B917-4807A47174BB}" destId="{CD20D30F-C402-F444-AE78-D6435DE65C00}" srcOrd="1" destOrd="0" presId="urn:microsoft.com/office/officeart/2005/8/layout/hierarchy3"/>
    <dgm:cxn modelId="{ED52AD12-8489-E441-834A-45A81921FF0B}" type="presParOf" srcId="{CD20D30F-C402-F444-AE78-D6435DE65C00}" destId="{BE0F9319-E73C-2841-A4B1-4D373EE257D5}" srcOrd="0" destOrd="0" presId="urn:microsoft.com/office/officeart/2005/8/layout/hierarchy3"/>
    <dgm:cxn modelId="{BBE123FA-E224-6647-B2DA-D17998B73426}" type="presParOf" srcId="{BE0F9319-E73C-2841-A4B1-4D373EE257D5}" destId="{DE38AE21-A08E-3F4F-9C4C-19F29FC73AF0}" srcOrd="0" destOrd="0" presId="urn:microsoft.com/office/officeart/2005/8/layout/hierarchy3"/>
    <dgm:cxn modelId="{20511FFF-8CBD-0245-9B22-2EE0BC1EA6A6}" type="presParOf" srcId="{BE0F9319-E73C-2841-A4B1-4D373EE257D5}" destId="{73382F7F-A6C3-8E48-BD75-CF9F71D8CB65}" srcOrd="1" destOrd="0" presId="urn:microsoft.com/office/officeart/2005/8/layout/hierarchy3"/>
    <dgm:cxn modelId="{13701087-50F8-384B-ACCD-00A0974230E5}" type="presParOf" srcId="{CD20D30F-C402-F444-AE78-D6435DE65C00}" destId="{233F55FD-750D-914F-9C29-7C7E496AFC7A}" srcOrd="1" destOrd="0" presId="urn:microsoft.com/office/officeart/2005/8/layout/hierarchy3"/>
    <dgm:cxn modelId="{28986692-B65A-E849-BACB-365C13B5F763}" type="presParOf" srcId="{233F55FD-750D-914F-9C29-7C7E496AFC7A}" destId="{821A803B-97C4-E443-9939-BCD014D4F568}" srcOrd="0" destOrd="0" presId="urn:microsoft.com/office/officeart/2005/8/layout/hierarchy3"/>
    <dgm:cxn modelId="{7067B848-0959-464F-9395-DBDDF98B5C93}" type="presParOf" srcId="{233F55FD-750D-914F-9C29-7C7E496AFC7A}" destId="{5840BD99-B8A1-1C4B-9488-8749423F65EF}" srcOrd="1" destOrd="0" presId="urn:microsoft.com/office/officeart/2005/8/layout/hierarchy3"/>
    <dgm:cxn modelId="{407FDFE9-D60E-6A49-9FD7-5D0C17A07A9E}" type="presParOf" srcId="{233F55FD-750D-914F-9C29-7C7E496AFC7A}" destId="{E0630E6A-A9B7-EF49-8F94-F9BF995FC42E}" srcOrd="2" destOrd="0" presId="urn:microsoft.com/office/officeart/2005/8/layout/hierarchy3"/>
    <dgm:cxn modelId="{6DEA41E9-A11F-EB40-A712-4F0AFEBA3B7E}" type="presParOf" srcId="{233F55FD-750D-914F-9C29-7C7E496AFC7A}" destId="{91E93EAE-23DB-8E42-8A12-C5DDA39A7484}" srcOrd="3" destOrd="0" presId="urn:microsoft.com/office/officeart/2005/8/layout/hierarchy3"/>
    <dgm:cxn modelId="{3EDBF2B9-CD32-4A41-8669-DAF6F07A2C44}" type="presParOf" srcId="{233F55FD-750D-914F-9C29-7C7E496AFC7A}" destId="{8F7B336B-CD20-BF47-91C1-2CB0B5D00C46}" srcOrd="4" destOrd="0" presId="urn:microsoft.com/office/officeart/2005/8/layout/hierarchy3"/>
    <dgm:cxn modelId="{D9D9DCE1-7644-5D4E-92C9-179406053231}" type="presParOf" srcId="{233F55FD-750D-914F-9C29-7C7E496AFC7A}" destId="{D63FCBC3-1467-7047-8E68-CCD0255D3DCB}" srcOrd="5" destOrd="0" presId="urn:microsoft.com/office/officeart/2005/8/layout/hierarchy3"/>
    <dgm:cxn modelId="{ADDA6E15-73D0-6645-83D8-436A8352CB67}" type="presParOf" srcId="{CEBF6F85-BC60-C346-B917-4807A47174BB}" destId="{28FE93F2-3F5C-4C4C-AD4D-DCA4EBA3DDFB}" srcOrd="2" destOrd="0" presId="urn:microsoft.com/office/officeart/2005/8/layout/hierarchy3"/>
    <dgm:cxn modelId="{ABFE80E3-F6E9-D14E-956B-DDC1994FB1F0}" type="presParOf" srcId="{28FE93F2-3F5C-4C4C-AD4D-DCA4EBA3DDFB}" destId="{15F06D0A-5C76-8141-B036-2806E3325844}" srcOrd="0" destOrd="0" presId="urn:microsoft.com/office/officeart/2005/8/layout/hierarchy3"/>
    <dgm:cxn modelId="{7FDF8398-EA77-AF4E-B503-E196615C661B}" type="presParOf" srcId="{15F06D0A-5C76-8141-B036-2806E3325844}" destId="{574B60E9-07EF-C847-AC8B-7B57077CCBB1}" srcOrd="0" destOrd="0" presId="urn:microsoft.com/office/officeart/2005/8/layout/hierarchy3"/>
    <dgm:cxn modelId="{426FB24D-C3C3-8441-B231-0F213E82B4CC}" type="presParOf" srcId="{15F06D0A-5C76-8141-B036-2806E3325844}" destId="{0A42CC4F-77B5-E141-B994-A599C03B90BE}" srcOrd="1" destOrd="0" presId="urn:microsoft.com/office/officeart/2005/8/layout/hierarchy3"/>
    <dgm:cxn modelId="{8C3B4792-65FD-4646-A044-3064D9CD299B}" type="presParOf" srcId="{28FE93F2-3F5C-4C4C-AD4D-DCA4EBA3DDFB}" destId="{A8EBC4FF-E0D9-4F43-B430-54FBE23C4D32}" srcOrd="1" destOrd="0" presId="urn:microsoft.com/office/officeart/2005/8/layout/hierarchy3"/>
    <dgm:cxn modelId="{7393C9FD-555F-714B-8136-DB9DE012B88F}" type="presParOf" srcId="{A8EBC4FF-E0D9-4F43-B430-54FBE23C4D32}" destId="{53351240-EFDF-5443-AB8D-4562FC79635B}" srcOrd="0" destOrd="0" presId="urn:microsoft.com/office/officeart/2005/8/layout/hierarchy3"/>
    <dgm:cxn modelId="{90F10D07-490F-2340-9447-3D66E13DD922}" type="presParOf" srcId="{A8EBC4FF-E0D9-4F43-B430-54FBE23C4D32}" destId="{F4B3183F-3037-4C43-B585-7FD0B06D4DB5}" srcOrd="1" destOrd="0" presId="urn:microsoft.com/office/officeart/2005/8/layout/hierarchy3"/>
    <dgm:cxn modelId="{F516EB8C-4DFC-E048-8688-4FE3D0C798D0}" type="presParOf" srcId="{A8EBC4FF-E0D9-4F43-B430-54FBE23C4D32}" destId="{93E9389B-38A7-8147-A388-9B75C033541A}" srcOrd="2" destOrd="0" presId="urn:microsoft.com/office/officeart/2005/8/layout/hierarchy3"/>
    <dgm:cxn modelId="{3E68EE45-4144-9443-BD72-86F78EDF5C94}" type="presParOf" srcId="{A8EBC4FF-E0D9-4F43-B430-54FBE23C4D32}" destId="{0C232F89-A931-8842-A360-D96C45A9B72D}" srcOrd="3" destOrd="0" presId="urn:microsoft.com/office/officeart/2005/8/layout/hierarchy3"/>
    <dgm:cxn modelId="{9B1B5C38-01C6-AC45-8340-A4B94616245A}" type="presParOf" srcId="{A8EBC4FF-E0D9-4F43-B430-54FBE23C4D32}" destId="{FA5B0E46-E716-BF4A-9F5A-E3316FEBB33F}" srcOrd="4" destOrd="0" presId="urn:microsoft.com/office/officeart/2005/8/layout/hierarchy3"/>
    <dgm:cxn modelId="{DE5471DF-D871-3747-9004-1938A63F1512}" type="presParOf" srcId="{A8EBC4FF-E0D9-4F43-B430-54FBE23C4D32}" destId="{82364C89-4649-0B48-95F3-36E32DBE3A5C}"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D14030-3CD8-4E27-AA87-DF1C51E84613}" type="doc">
      <dgm:prSet loTypeId="urn:microsoft.com/office/officeart/2005/8/layout/pyramid2" loCatId="list" qsTypeId="urn:microsoft.com/office/officeart/2005/8/quickstyle/simple1" qsCatId="simple" csTypeId="urn:microsoft.com/office/officeart/2005/8/colors/accent1_2" csCatId="accent1" phldr="1"/>
      <dgm:spPr/>
    </dgm:pt>
    <dgm:pt modelId="{BE767C2C-7C82-490E-8980-BACFB422C287}">
      <dgm:prSet phldrT="[Text]" custT="1"/>
      <dgm:spPr/>
      <dgm:t>
        <a:bodyPr/>
        <a:lstStyle/>
        <a:p>
          <a:r>
            <a:rPr lang="en-US" sz="2000" dirty="0" smtClean="0"/>
            <a:t>Mid-Term Testing</a:t>
          </a:r>
          <a:endParaRPr lang="en-US" sz="2000" dirty="0"/>
        </a:p>
      </dgm:t>
    </dgm:pt>
    <dgm:pt modelId="{413EF067-8380-4231-BDCC-69024A93561E}" type="parTrans" cxnId="{906CF70D-8AF1-4898-9352-0FCDC65AA0DD}">
      <dgm:prSet/>
      <dgm:spPr/>
      <dgm:t>
        <a:bodyPr/>
        <a:lstStyle/>
        <a:p>
          <a:endParaRPr lang="en-US"/>
        </a:p>
      </dgm:t>
    </dgm:pt>
    <dgm:pt modelId="{4EE0924D-FC88-4FBC-94FD-65637611FE5A}" type="sibTrans" cxnId="{906CF70D-8AF1-4898-9352-0FCDC65AA0DD}">
      <dgm:prSet/>
      <dgm:spPr/>
      <dgm:t>
        <a:bodyPr/>
        <a:lstStyle/>
        <a:p>
          <a:endParaRPr lang="en-US"/>
        </a:p>
      </dgm:t>
    </dgm:pt>
    <dgm:pt modelId="{AB615E89-ABD8-4E72-A654-2A36D9C8A760}">
      <dgm:prSet phldrT="[Text]" custT="1"/>
      <dgm:spPr/>
      <dgm:t>
        <a:bodyPr/>
        <a:lstStyle/>
        <a:p>
          <a:r>
            <a:rPr lang="en-US" sz="2000" dirty="0" smtClean="0"/>
            <a:t>Final Testing</a:t>
          </a:r>
          <a:endParaRPr lang="en-US" sz="2000" dirty="0"/>
        </a:p>
      </dgm:t>
    </dgm:pt>
    <dgm:pt modelId="{2A9BEEB1-CCA0-405C-8B38-EB5BE38E5F84}" type="parTrans" cxnId="{5CEA0B72-CAEF-4E5A-8D83-FA47E1B7FCAB}">
      <dgm:prSet/>
      <dgm:spPr/>
      <dgm:t>
        <a:bodyPr/>
        <a:lstStyle/>
        <a:p>
          <a:endParaRPr lang="en-US"/>
        </a:p>
      </dgm:t>
    </dgm:pt>
    <dgm:pt modelId="{3130D443-1F12-4892-BA4A-19717481A892}" type="sibTrans" cxnId="{5CEA0B72-CAEF-4E5A-8D83-FA47E1B7FCAB}">
      <dgm:prSet/>
      <dgm:spPr/>
      <dgm:t>
        <a:bodyPr/>
        <a:lstStyle/>
        <a:p>
          <a:endParaRPr lang="en-US"/>
        </a:p>
      </dgm:t>
    </dgm:pt>
    <dgm:pt modelId="{B2BC9260-8D32-4A6F-8363-488232942E5B}">
      <dgm:prSet phldrT="[Text]" custT="1"/>
      <dgm:spPr>
        <a:noFill/>
        <a:ln>
          <a:noFill/>
        </a:ln>
      </dgm:spPr>
      <dgm:t>
        <a:bodyPr/>
        <a:lstStyle/>
        <a:p>
          <a:endParaRPr lang="en-US" sz="2400" dirty="0"/>
        </a:p>
      </dgm:t>
    </dgm:pt>
    <dgm:pt modelId="{F9E87B4F-0E57-404C-9E96-F49AA3686CB1}" type="parTrans" cxnId="{29AFB66E-0792-49FE-AEE9-65EF32E5DD0C}">
      <dgm:prSet/>
      <dgm:spPr/>
      <dgm:t>
        <a:bodyPr/>
        <a:lstStyle/>
        <a:p>
          <a:endParaRPr lang="en-US"/>
        </a:p>
      </dgm:t>
    </dgm:pt>
    <dgm:pt modelId="{5C829C25-4A94-4C6D-B5DE-86AB7EFED565}" type="sibTrans" cxnId="{29AFB66E-0792-49FE-AEE9-65EF32E5DD0C}">
      <dgm:prSet/>
      <dgm:spPr/>
      <dgm:t>
        <a:bodyPr/>
        <a:lstStyle/>
        <a:p>
          <a:endParaRPr lang="en-US"/>
        </a:p>
      </dgm:t>
    </dgm:pt>
    <dgm:pt modelId="{0DA327F0-B6DA-4050-97C9-5CDEBCEE40DD}" type="pres">
      <dgm:prSet presAssocID="{A5D14030-3CD8-4E27-AA87-DF1C51E84613}" presName="compositeShape" presStyleCnt="0">
        <dgm:presLayoutVars>
          <dgm:dir/>
          <dgm:resizeHandles/>
        </dgm:presLayoutVars>
      </dgm:prSet>
      <dgm:spPr/>
    </dgm:pt>
    <dgm:pt modelId="{4B3BCD16-C4B9-4B01-9395-1121CEBA5F45}" type="pres">
      <dgm:prSet presAssocID="{A5D14030-3CD8-4E27-AA87-DF1C51E84613}" presName="pyramid" presStyleLbl="node1" presStyleIdx="0" presStyleCnt="1" custLinFactX="133521" custLinFactNeighborX="200000" custLinFactNeighborY="-40636"/>
      <dgm:spPr>
        <a:gradFill rotWithShape="0">
          <a:gsLst>
            <a:gs pos="39000">
              <a:srgbClr val="008000"/>
            </a:gs>
            <a:gs pos="0">
              <a:srgbClr val="00B050"/>
            </a:gs>
            <a:gs pos="100000">
              <a:srgbClr val="FF0000"/>
            </a:gs>
          </a:gsLst>
          <a:lin ang="5400000" scaled="0"/>
        </a:gradFill>
      </dgm:spPr>
    </dgm:pt>
    <dgm:pt modelId="{5CBF2135-1E0A-42A0-8A78-21B28783A393}" type="pres">
      <dgm:prSet presAssocID="{A5D14030-3CD8-4E27-AA87-DF1C51E84613}" presName="theList" presStyleCnt="0"/>
      <dgm:spPr/>
    </dgm:pt>
    <dgm:pt modelId="{50B6D074-DABF-4900-826F-20395AAFF2EB}" type="pres">
      <dgm:prSet presAssocID="{BE767C2C-7C82-490E-8980-BACFB422C287}" presName="aNode" presStyleLbl="fgAcc1" presStyleIdx="0" presStyleCnt="3" custScaleX="184928" custScaleY="19463">
        <dgm:presLayoutVars>
          <dgm:bulletEnabled val="1"/>
        </dgm:presLayoutVars>
      </dgm:prSet>
      <dgm:spPr/>
      <dgm:t>
        <a:bodyPr/>
        <a:lstStyle/>
        <a:p>
          <a:endParaRPr lang="en-US"/>
        </a:p>
      </dgm:t>
    </dgm:pt>
    <dgm:pt modelId="{FC3933E7-EFF0-42CB-A5B3-12F58CA17710}" type="pres">
      <dgm:prSet presAssocID="{BE767C2C-7C82-490E-8980-BACFB422C287}" presName="aSpace" presStyleCnt="0"/>
      <dgm:spPr/>
    </dgm:pt>
    <dgm:pt modelId="{BCDDFF6E-CB58-402A-B8FC-88FE049EC23F}" type="pres">
      <dgm:prSet presAssocID="{B2BC9260-8D32-4A6F-8363-488232942E5B}" presName="aNode" presStyleLbl="fgAcc1" presStyleIdx="1" presStyleCnt="3">
        <dgm:presLayoutVars>
          <dgm:bulletEnabled val="1"/>
        </dgm:presLayoutVars>
      </dgm:prSet>
      <dgm:spPr/>
      <dgm:t>
        <a:bodyPr/>
        <a:lstStyle/>
        <a:p>
          <a:endParaRPr lang="en-US"/>
        </a:p>
      </dgm:t>
    </dgm:pt>
    <dgm:pt modelId="{6396926E-E792-4B44-AF1E-798F5311126C}" type="pres">
      <dgm:prSet presAssocID="{B2BC9260-8D32-4A6F-8363-488232942E5B}" presName="aSpace" presStyleCnt="0"/>
      <dgm:spPr/>
    </dgm:pt>
    <dgm:pt modelId="{A774F777-D786-4159-A96A-4BC68C53C367}" type="pres">
      <dgm:prSet presAssocID="{AB615E89-ABD8-4E72-A654-2A36D9C8A760}" presName="aNode" presStyleLbl="fgAcc1" presStyleIdx="2" presStyleCnt="3" custScaleX="184639" custScaleY="19554" custLinFactY="17976" custLinFactNeighborY="100000">
        <dgm:presLayoutVars>
          <dgm:bulletEnabled val="1"/>
        </dgm:presLayoutVars>
      </dgm:prSet>
      <dgm:spPr/>
      <dgm:t>
        <a:bodyPr/>
        <a:lstStyle/>
        <a:p>
          <a:endParaRPr lang="en-US"/>
        </a:p>
      </dgm:t>
    </dgm:pt>
    <dgm:pt modelId="{0DB2B5FA-2BF6-44F6-9E79-E16B90E8220B}" type="pres">
      <dgm:prSet presAssocID="{AB615E89-ABD8-4E72-A654-2A36D9C8A760}" presName="aSpace" presStyleCnt="0"/>
      <dgm:spPr/>
    </dgm:pt>
  </dgm:ptLst>
  <dgm:cxnLst>
    <dgm:cxn modelId="{5CEA0B72-CAEF-4E5A-8D83-FA47E1B7FCAB}" srcId="{A5D14030-3CD8-4E27-AA87-DF1C51E84613}" destId="{AB615E89-ABD8-4E72-A654-2A36D9C8A760}" srcOrd="2" destOrd="0" parTransId="{2A9BEEB1-CCA0-405C-8B38-EB5BE38E5F84}" sibTransId="{3130D443-1F12-4892-BA4A-19717481A892}"/>
    <dgm:cxn modelId="{906CF70D-8AF1-4898-9352-0FCDC65AA0DD}" srcId="{A5D14030-3CD8-4E27-AA87-DF1C51E84613}" destId="{BE767C2C-7C82-490E-8980-BACFB422C287}" srcOrd="0" destOrd="0" parTransId="{413EF067-8380-4231-BDCC-69024A93561E}" sibTransId="{4EE0924D-FC88-4FBC-94FD-65637611FE5A}"/>
    <dgm:cxn modelId="{29AFB66E-0792-49FE-AEE9-65EF32E5DD0C}" srcId="{A5D14030-3CD8-4E27-AA87-DF1C51E84613}" destId="{B2BC9260-8D32-4A6F-8363-488232942E5B}" srcOrd="1" destOrd="0" parTransId="{F9E87B4F-0E57-404C-9E96-F49AA3686CB1}" sibTransId="{5C829C25-4A94-4C6D-B5DE-86AB7EFED565}"/>
    <dgm:cxn modelId="{7D678AB9-6ABB-9D47-8E8F-6E361AA1174D}" type="presOf" srcId="{A5D14030-3CD8-4E27-AA87-DF1C51E84613}" destId="{0DA327F0-B6DA-4050-97C9-5CDEBCEE40DD}" srcOrd="0" destOrd="0" presId="urn:microsoft.com/office/officeart/2005/8/layout/pyramid2"/>
    <dgm:cxn modelId="{174C4BB3-7886-A043-A713-BCE43E1456EC}" type="presOf" srcId="{BE767C2C-7C82-490E-8980-BACFB422C287}" destId="{50B6D074-DABF-4900-826F-20395AAFF2EB}" srcOrd="0" destOrd="0" presId="urn:microsoft.com/office/officeart/2005/8/layout/pyramid2"/>
    <dgm:cxn modelId="{A73827E8-83FD-EA45-A4A6-53DFE4487E11}" type="presOf" srcId="{B2BC9260-8D32-4A6F-8363-488232942E5B}" destId="{BCDDFF6E-CB58-402A-B8FC-88FE049EC23F}" srcOrd="0" destOrd="0" presId="urn:microsoft.com/office/officeart/2005/8/layout/pyramid2"/>
    <dgm:cxn modelId="{8A28AF62-12D7-C542-A9C0-C503ACE7AA6B}" type="presOf" srcId="{AB615E89-ABD8-4E72-A654-2A36D9C8A760}" destId="{A774F777-D786-4159-A96A-4BC68C53C367}" srcOrd="0" destOrd="0" presId="urn:microsoft.com/office/officeart/2005/8/layout/pyramid2"/>
    <dgm:cxn modelId="{A7CF8E01-E78C-4249-A9A0-9C3DCFBDF666}" type="presParOf" srcId="{0DA327F0-B6DA-4050-97C9-5CDEBCEE40DD}" destId="{4B3BCD16-C4B9-4B01-9395-1121CEBA5F45}" srcOrd="0" destOrd="0" presId="urn:microsoft.com/office/officeart/2005/8/layout/pyramid2"/>
    <dgm:cxn modelId="{F6D4A37F-E253-C54C-9576-588DF9A67724}" type="presParOf" srcId="{0DA327F0-B6DA-4050-97C9-5CDEBCEE40DD}" destId="{5CBF2135-1E0A-42A0-8A78-21B28783A393}" srcOrd="1" destOrd="0" presId="urn:microsoft.com/office/officeart/2005/8/layout/pyramid2"/>
    <dgm:cxn modelId="{74976B7D-DC40-C147-97B8-87CD63DBE63D}" type="presParOf" srcId="{5CBF2135-1E0A-42A0-8A78-21B28783A393}" destId="{50B6D074-DABF-4900-826F-20395AAFF2EB}" srcOrd="0" destOrd="0" presId="urn:microsoft.com/office/officeart/2005/8/layout/pyramid2"/>
    <dgm:cxn modelId="{2B91B193-C1D8-8C41-9DD6-502A43BB79BC}" type="presParOf" srcId="{5CBF2135-1E0A-42A0-8A78-21B28783A393}" destId="{FC3933E7-EFF0-42CB-A5B3-12F58CA17710}" srcOrd="1" destOrd="0" presId="urn:microsoft.com/office/officeart/2005/8/layout/pyramid2"/>
    <dgm:cxn modelId="{8FA876D2-C22D-0143-A8B8-5EE7167A7387}" type="presParOf" srcId="{5CBF2135-1E0A-42A0-8A78-21B28783A393}" destId="{BCDDFF6E-CB58-402A-B8FC-88FE049EC23F}" srcOrd="2" destOrd="0" presId="urn:microsoft.com/office/officeart/2005/8/layout/pyramid2"/>
    <dgm:cxn modelId="{7F26E833-F2B3-C04B-8C83-5281030A291B}" type="presParOf" srcId="{5CBF2135-1E0A-42A0-8A78-21B28783A393}" destId="{6396926E-E792-4B44-AF1E-798F5311126C}" srcOrd="3" destOrd="0" presId="urn:microsoft.com/office/officeart/2005/8/layout/pyramid2"/>
    <dgm:cxn modelId="{4C059A44-5D80-DC4D-9FE3-B57929D6B608}" type="presParOf" srcId="{5CBF2135-1E0A-42A0-8A78-21B28783A393}" destId="{A774F777-D786-4159-A96A-4BC68C53C367}" srcOrd="4" destOrd="0" presId="urn:microsoft.com/office/officeart/2005/8/layout/pyramid2"/>
    <dgm:cxn modelId="{7572BEB9-882A-CE43-8676-DC99DB8A2E34}" type="presParOf" srcId="{5CBF2135-1E0A-42A0-8A78-21B28783A393}" destId="{0DB2B5FA-2BF6-44F6-9E79-E16B90E8220B}"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04625D-D19A-5445-8BC8-D8552F7B2D91}"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07EE9CA0-CAE0-5848-AC65-D8D6D22269CB}">
      <dgm:prSet phldrT="[Text]"/>
      <dgm:spPr/>
      <dgm:t>
        <a:bodyPr/>
        <a:lstStyle/>
        <a:p>
          <a:r>
            <a:rPr lang="en-US" dirty="0" smtClean="0"/>
            <a:t>Consistency</a:t>
          </a:r>
          <a:endParaRPr lang="en-US" dirty="0"/>
        </a:p>
      </dgm:t>
    </dgm:pt>
    <dgm:pt modelId="{DB084999-3349-8941-8FD5-8786D93CA82E}" type="parTrans" cxnId="{24BB8687-F2A7-4E49-B5E1-83B833F3B19A}">
      <dgm:prSet/>
      <dgm:spPr/>
      <dgm:t>
        <a:bodyPr/>
        <a:lstStyle/>
        <a:p>
          <a:endParaRPr lang="en-US"/>
        </a:p>
      </dgm:t>
    </dgm:pt>
    <dgm:pt modelId="{5DBF61BD-9298-F244-8246-46AF1B8B263D}" type="sibTrans" cxnId="{24BB8687-F2A7-4E49-B5E1-83B833F3B19A}">
      <dgm:prSet/>
      <dgm:spPr/>
      <dgm:t>
        <a:bodyPr/>
        <a:lstStyle/>
        <a:p>
          <a:endParaRPr lang="en-US"/>
        </a:p>
      </dgm:t>
    </dgm:pt>
    <dgm:pt modelId="{D4866EE3-B5AA-B346-9C82-95D2FD1BCC97}">
      <dgm:prSet phldrT="[Text]" custT="1"/>
      <dgm:spPr/>
      <dgm:t>
        <a:bodyPr/>
        <a:lstStyle/>
        <a:p>
          <a:r>
            <a:rPr lang="en-US" sz="1800" dirty="0" smtClean="0"/>
            <a:t>Automated testing to minimize human-in-the-loop errors</a:t>
          </a:r>
          <a:endParaRPr lang="en-US" sz="1800" dirty="0"/>
        </a:p>
      </dgm:t>
    </dgm:pt>
    <dgm:pt modelId="{8152BCED-90CC-9648-A339-B0DE90F4BEF5}" type="parTrans" cxnId="{6B1F5525-E452-004D-82CA-5D6BB838DC28}">
      <dgm:prSet/>
      <dgm:spPr/>
      <dgm:t>
        <a:bodyPr/>
        <a:lstStyle/>
        <a:p>
          <a:endParaRPr lang="en-US"/>
        </a:p>
      </dgm:t>
    </dgm:pt>
    <dgm:pt modelId="{5E179B7F-824A-7A4E-833F-5ADEC039D486}" type="sibTrans" cxnId="{6B1F5525-E452-004D-82CA-5D6BB838DC28}">
      <dgm:prSet/>
      <dgm:spPr/>
      <dgm:t>
        <a:bodyPr/>
        <a:lstStyle/>
        <a:p>
          <a:endParaRPr lang="en-US"/>
        </a:p>
      </dgm:t>
    </dgm:pt>
    <dgm:pt modelId="{D80591EC-F6AC-5A4B-9926-5243F10699D3}">
      <dgm:prSet phldrT="[Text]"/>
      <dgm:spPr/>
      <dgm:t>
        <a:bodyPr/>
        <a:lstStyle/>
        <a:p>
          <a:r>
            <a:rPr lang="en-US" dirty="0" smtClean="0"/>
            <a:t>Repeatability</a:t>
          </a:r>
          <a:endParaRPr lang="en-US" dirty="0"/>
        </a:p>
      </dgm:t>
    </dgm:pt>
    <dgm:pt modelId="{DCCACCA3-36D5-AB47-8679-C95AD18B7F07}" type="parTrans" cxnId="{3D7B6271-F37E-794A-B426-B9ABBB441B73}">
      <dgm:prSet/>
      <dgm:spPr/>
      <dgm:t>
        <a:bodyPr/>
        <a:lstStyle/>
        <a:p>
          <a:endParaRPr lang="en-US"/>
        </a:p>
      </dgm:t>
    </dgm:pt>
    <dgm:pt modelId="{54DF6173-CE20-CE4A-B0DD-76C9D4320220}" type="sibTrans" cxnId="{3D7B6271-F37E-794A-B426-B9ABBB441B73}">
      <dgm:prSet/>
      <dgm:spPr/>
      <dgm:t>
        <a:bodyPr/>
        <a:lstStyle/>
        <a:p>
          <a:endParaRPr lang="en-US"/>
        </a:p>
      </dgm:t>
    </dgm:pt>
    <dgm:pt modelId="{A60EF6FC-BEFB-7E47-AEDC-55EA8C8A6279}">
      <dgm:prSet phldrT="[Text]" custT="1"/>
      <dgm:spPr/>
      <dgm:t>
        <a:bodyPr/>
        <a:lstStyle/>
        <a:p>
          <a:r>
            <a:rPr lang="en-US" sz="1200" dirty="0" smtClean="0"/>
            <a:t>Central orchestration of test events and collection of results for scoring</a:t>
          </a:r>
          <a:endParaRPr lang="en-US" sz="1200" dirty="0"/>
        </a:p>
      </dgm:t>
    </dgm:pt>
    <dgm:pt modelId="{0CE63559-FE5E-2B44-873B-3051E64EC648}" type="parTrans" cxnId="{0AA9C134-8108-1B4A-990B-9825B96087F1}">
      <dgm:prSet/>
      <dgm:spPr/>
      <dgm:t>
        <a:bodyPr/>
        <a:lstStyle/>
        <a:p>
          <a:endParaRPr lang="en-US"/>
        </a:p>
      </dgm:t>
    </dgm:pt>
    <dgm:pt modelId="{51BFEC73-E819-884D-B7AF-A13664E6C097}" type="sibTrans" cxnId="{0AA9C134-8108-1B4A-990B-9825B96087F1}">
      <dgm:prSet/>
      <dgm:spPr/>
      <dgm:t>
        <a:bodyPr/>
        <a:lstStyle/>
        <a:p>
          <a:endParaRPr lang="en-US"/>
        </a:p>
      </dgm:t>
    </dgm:pt>
    <dgm:pt modelId="{0A8B0584-CF3D-444B-93A6-D482EE57117E}">
      <dgm:prSet phldrT="[Text]" custT="1"/>
      <dgm:spPr/>
      <dgm:t>
        <a:bodyPr/>
        <a:lstStyle/>
        <a:p>
          <a:r>
            <a:rPr lang="en-US" sz="1200" dirty="0" smtClean="0"/>
            <a:t>Multiple test iterations via test automation</a:t>
          </a:r>
          <a:endParaRPr lang="en-US" sz="1200" dirty="0"/>
        </a:p>
      </dgm:t>
    </dgm:pt>
    <dgm:pt modelId="{7C77FA6B-AC97-144A-BFAB-FEEFB7E8FAB8}" type="parTrans" cxnId="{F11E4ABF-AE14-8548-87BC-869195167684}">
      <dgm:prSet/>
      <dgm:spPr/>
      <dgm:t>
        <a:bodyPr/>
        <a:lstStyle/>
        <a:p>
          <a:endParaRPr lang="en-US"/>
        </a:p>
      </dgm:t>
    </dgm:pt>
    <dgm:pt modelId="{B0EB4187-0ABC-0449-811C-545E4F3809B2}" type="sibTrans" cxnId="{F11E4ABF-AE14-8548-87BC-869195167684}">
      <dgm:prSet/>
      <dgm:spPr/>
      <dgm:t>
        <a:bodyPr/>
        <a:lstStyle/>
        <a:p>
          <a:endParaRPr lang="en-US"/>
        </a:p>
      </dgm:t>
    </dgm:pt>
    <dgm:pt modelId="{6C04F19B-F6A8-5740-8038-8B2DD525B3E6}">
      <dgm:prSet phldrT="[Text]"/>
      <dgm:spPr/>
      <dgm:t>
        <a:bodyPr/>
        <a:lstStyle/>
        <a:p>
          <a:r>
            <a:rPr lang="en-US" dirty="0" smtClean="0"/>
            <a:t>Integrity</a:t>
          </a:r>
          <a:endParaRPr lang="en-US" dirty="0"/>
        </a:p>
      </dgm:t>
    </dgm:pt>
    <dgm:pt modelId="{C2674160-24B3-9541-AA95-49368359BA1A}" type="parTrans" cxnId="{46B84892-0DF8-494F-85AF-88DA3B794BC8}">
      <dgm:prSet/>
      <dgm:spPr/>
      <dgm:t>
        <a:bodyPr/>
        <a:lstStyle/>
        <a:p>
          <a:endParaRPr lang="en-US"/>
        </a:p>
      </dgm:t>
    </dgm:pt>
    <dgm:pt modelId="{21FACC2F-84F1-1A40-BEB4-688139A22FB6}" type="sibTrans" cxnId="{46B84892-0DF8-494F-85AF-88DA3B794BC8}">
      <dgm:prSet/>
      <dgm:spPr/>
      <dgm:t>
        <a:bodyPr/>
        <a:lstStyle/>
        <a:p>
          <a:endParaRPr lang="en-US"/>
        </a:p>
      </dgm:t>
    </dgm:pt>
    <dgm:pt modelId="{14CC3FC7-436A-9D4B-8771-1515A561740C}">
      <dgm:prSet phldrT="[Text]" custT="1"/>
      <dgm:spPr/>
      <dgm:t>
        <a:bodyPr/>
        <a:lstStyle/>
        <a:p>
          <a:r>
            <a:rPr lang="en-US" sz="1300" dirty="0" smtClean="0"/>
            <a:t>Accurate time synchronization to ensure event correlation</a:t>
          </a:r>
          <a:endParaRPr lang="en-US" sz="1300" dirty="0"/>
        </a:p>
      </dgm:t>
    </dgm:pt>
    <dgm:pt modelId="{BA2C735F-7804-FA4F-8088-AC7A4847827B}" type="parTrans" cxnId="{D9A0B073-E090-3F41-9403-92C34C4D75B4}">
      <dgm:prSet/>
      <dgm:spPr/>
      <dgm:t>
        <a:bodyPr/>
        <a:lstStyle/>
        <a:p>
          <a:endParaRPr lang="en-US"/>
        </a:p>
      </dgm:t>
    </dgm:pt>
    <dgm:pt modelId="{558ACDDB-2DEE-E147-9891-010174A69484}" type="sibTrans" cxnId="{D9A0B073-E090-3F41-9403-92C34C4D75B4}">
      <dgm:prSet/>
      <dgm:spPr/>
      <dgm:t>
        <a:bodyPr/>
        <a:lstStyle/>
        <a:p>
          <a:endParaRPr lang="en-US"/>
        </a:p>
      </dgm:t>
    </dgm:pt>
    <dgm:pt modelId="{AA4E2335-4D83-7747-881E-6FBF6A39CECA}">
      <dgm:prSet phldrT="[Text]" custT="1"/>
      <dgm:spPr/>
      <dgm:t>
        <a:bodyPr/>
        <a:lstStyle/>
        <a:p>
          <a:r>
            <a:rPr lang="en-US" sz="1300" dirty="0" smtClean="0"/>
            <a:t>Testbed/performer isolation to ensure integrity of test event data</a:t>
          </a:r>
          <a:endParaRPr lang="en-US" sz="1300" dirty="0"/>
        </a:p>
      </dgm:t>
    </dgm:pt>
    <dgm:pt modelId="{6AD27CA5-22F1-4F45-BD6D-3F237CC6724F}" type="parTrans" cxnId="{ADCEDA5D-BA90-8944-ADEF-0800274BA81E}">
      <dgm:prSet/>
      <dgm:spPr/>
      <dgm:t>
        <a:bodyPr/>
        <a:lstStyle/>
        <a:p>
          <a:endParaRPr lang="en-US"/>
        </a:p>
      </dgm:t>
    </dgm:pt>
    <dgm:pt modelId="{F0F22861-F70F-8F43-9679-D0FD3094CC05}" type="sibTrans" cxnId="{ADCEDA5D-BA90-8944-ADEF-0800274BA81E}">
      <dgm:prSet/>
      <dgm:spPr/>
      <dgm:t>
        <a:bodyPr/>
        <a:lstStyle/>
        <a:p>
          <a:endParaRPr lang="en-US"/>
        </a:p>
      </dgm:t>
    </dgm:pt>
    <dgm:pt modelId="{744B557E-36B8-A246-9C15-055C3C6EEA48}">
      <dgm:prSet custT="1"/>
      <dgm:spPr/>
      <dgm:t>
        <a:bodyPr/>
        <a:lstStyle/>
        <a:p>
          <a:r>
            <a:rPr lang="en-US" sz="1200" dirty="0" smtClean="0"/>
            <a:t>Multiple test iterations to gather statistical information</a:t>
          </a:r>
          <a:endParaRPr lang="en-US" sz="1200" dirty="0"/>
        </a:p>
      </dgm:t>
    </dgm:pt>
    <dgm:pt modelId="{E4616765-5D5E-804F-B49B-07E99B3AFB97}" type="parTrans" cxnId="{6C34AC0D-94E3-884F-B51D-6D8E74B07F98}">
      <dgm:prSet/>
      <dgm:spPr/>
      <dgm:t>
        <a:bodyPr/>
        <a:lstStyle/>
        <a:p>
          <a:endParaRPr lang="en-US"/>
        </a:p>
      </dgm:t>
    </dgm:pt>
    <dgm:pt modelId="{8ECB75D8-7099-8E46-8BC5-306C84059621}" type="sibTrans" cxnId="{6C34AC0D-94E3-884F-B51D-6D8E74B07F98}">
      <dgm:prSet/>
      <dgm:spPr/>
      <dgm:t>
        <a:bodyPr/>
        <a:lstStyle/>
        <a:p>
          <a:endParaRPr lang="en-US"/>
        </a:p>
      </dgm:t>
    </dgm:pt>
    <dgm:pt modelId="{5AC7BD00-DC82-3341-859B-E39E161FFBD4}">
      <dgm:prSet custT="1"/>
      <dgm:spPr/>
      <dgm:t>
        <a:bodyPr/>
        <a:lstStyle/>
        <a:p>
          <a:r>
            <a:rPr lang="en-US" sz="1200" dirty="0" smtClean="0"/>
            <a:t>Multiple test iterations to reduce “noise” resulting from network or software errors</a:t>
          </a:r>
          <a:endParaRPr lang="en-US" sz="1200" dirty="0"/>
        </a:p>
      </dgm:t>
    </dgm:pt>
    <dgm:pt modelId="{29892660-BC6A-AA42-9DCE-B0254BA7A608}" type="parTrans" cxnId="{20102A16-8F2C-9044-86E6-3ECB1DC86961}">
      <dgm:prSet/>
      <dgm:spPr/>
      <dgm:t>
        <a:bodyPr/>
        <a:lstStyle/>
        <a:p>
          <a:endParaRPr lang="en-US"/>
        </a:p>
      </dgm:t>
    </dgm:pt>
    <dgm:pt modelId="{D7694F51-447F-9344-8757-6C59AB0DCD9D}" type="sibTrans" cxnId="{20102A16-8F2C-9044-86E6-3ECB1DC86961}">
      <dgm:prSet/>
      <dgm:spPr/>
      <dgm:t>
        <a:bodyPr/>
        <a:lstStyle/>
        <a:p>
          <a:endParaRPr lang="en-US"/>
        </a:p>
      </dgm:t>
    </dgm:pt>
    <dgm:pt modelId="{5A3F89F6-143D-D645-8D5D-E4929B80075E}">
      <dgm:prSet custT="1"/>
      <dgm:spPr/>
      <dgm:t>
        <a:bodyPr/>
        <a:lstStyle/>
        <a:p>
          <a:r>
            <a:rPr lang="en-US" sz="1300" dirty="0" smtClean="0"/>
            <a:t>Establishment of ground truth to enable verification of test execution</a:t>
          </a:r>
          <a:endParaRPr lang="en-US" sz="1300" dirty="0"/>
        </a:p>
      </dgm:t>
    </dgm:pt>
    <dgm:pt modelId="{C11CBF00-6DE4-E343-BDC7-BE6DAD19BB76}" type="parTrans" cxnId="{2B638DF7-6B5B-824A-AE88-0231075F161B}">
      <dgm:prSet/>
      <dgm:spPr/>
      <dgm:t>
        <a:bodyPr/>
        <a:lstStyle/>
        <a:p>
          <a:endParaRPr lang="en-US"/>
        </a:p>
      </dgm:t>
    </dgm:pt>
    <dgm:pt modelId="{F801D67F-143E-3D4C-B667-D585656C6056}" type="sibTrans" cxnId="{2B638DF7-6B5B-824A-AE88-0231075F161B}">
      <dgm:prSet/>
      <dgm:spPr/>
      <dgm:t>
        <a:bodyPr/>
        <a:lstStyle/>
        <a:p>
          <a:endParaRPr lang="en-US"/>
        </a:p>
      </dgm:t>
    </dgm:pt>
    <dgm:pt modelId="{78CDE80B-69D8-3A47-B7E1-3DBC6BACF933}" type="pres">
      <dgm:prSet presAssocID="{6F04625D-D19A-5445-8BC8-D8552F7B2D91}" presName="theList" presStyleCnt="0">
        <dgm:presLayoutVars>
          <dgm:dir/>
          <dgm:animLvl val="lvl"/>
          <dgm:resizeHandles val="exact"/>
        </dgm:presLayoutVars>
      </dgm:prSet>
      <dgm:spPr/>
      <dgm:t>
        <a:bodyPr/>
        <a:lstStyle/>
        <a:p>
          <a:endParaRPr lang="en-US"/>
        </a:p>
      </dgm:t>
    </dgm:pt>
    <dgm:pt modelId="{737CF036-ABFB-7142-A983-F7708502A08C}" type="pres">
      <dgm:prSet presAssocID="{07EE9CA0-CAE0-5848-AC65-D8D6D22269CB}" presName="compNode" presStyleCnt="0"/>
      <dgm:spPr/>
    </dgm:pt>
    <dgm:pt modelId="{842AD6CF-FC84-C247-994D-2BCA29EC4AD3}" type="pres">
      <dgm:prSet presAssocID="{07EE9CA0-CAE0-5848-AC65-D8D6D22269CB}" presName="aNode" presStyleLbl="bgShp" presStyleIdx="0" presStyleCnt="3" custLinFactNeighborY="261"/>
      <dgm:spPr/>
      <dgm:t>
        <a:bodyPr/>
        <a:lstStyle/>
        <a:p>
          <a:endParaRPr lang="en-US"/>
        </a:p>
      </dgm:t>
    </dgm:pt>
    <dgm:pt modelId="{6D8829E1-D033-8345-9BEA-8BD3BF1CBFBD}" type="pres">
      <dgm:prSet presAssocID="{07EE9CA0-CAE0-5848-AC65-D8D6D22269CB}" presName="textNode" presStyleLbl="bgShp" presStyleIdx="0" presStyleCnt="3"/>
      <dgm:spPr/>
      <dgm:t>
        <a:bodyPr/>
        <a:lstStyle/>
        <a:p>
          <a:endParaRPr lang="en-US"/>
        </a:p>
      </dgm:t>
    </dgm:pt>
    <dgm:pt modelId="{607036AE-20D0-8D44-AB5A-41EDF2A22ADA}" type="pres">
      <dgm:prSet presAssocID="{07EE9CA0-CAE0-5848-AC65-D8D6D22269CB}" presName="compChildNode" presStyleCnt="0"/>
      <dgm:spPr/>
    </dgm:pt>
    <dgm:pt modelId="{784C7ED6-AE67-7347-B35D-B797E721CBDC}" type="pres">
      <dgm:prSet presAssocID="{07EE9CA0-CAE0-5848-AC65-D8D6D22269CB}" presName="theInnerList" presStyleCnt="0"/>
      <dgm:spPr/>
    </dgm:pt>
    <dgm:pt modelId="{11D10D48-934F-2E4A-A27F-3779C30E28A6}" type="pres">
      <dgm:prSet presAssocID="{D4866EE3-B5AA-B346-9C82-95D2FD1BCC97}" presName="childNode" presStyleLbl="node1" presStyleIdx="0" presStyleCnt="8">
        <dgm:presLayoutVars>
          <dgm:bulletEnabled val="1"/>
        </dgm:presLayoutVars>
      </dgm:prSet>
      <dgm:spPr/>
      <dgm:t>
        <a:bodyPr/>
        <a:lstStyle/>
        <a:p>
          <a:endParaRPr lang="en-US"/>
        </a:p>
      </dgm:t>
    </dgm:pt>
    <dgm:pt modelId="{A08747BF-C393-164E-9C7B-92E65ED12422}" type="pres">
      <dgm:prSet presAssocID="{07EE9CA0-CAE0-5848-AC65-D8D6D22269CB}" presName="aSpace" presStyleCnt="0"/>
      <dgm:spPr/>
    </dgm:pt>
    <dgm:pt modelId="{D6068D7B-C6CC-4848-B662-EA9B72E1F4D9}" type="pres">
      <dgm:prSet presAssocID="{D80591EC-F6AC-5A4B-9926-5243F10699D3}" presName="compNode" presStyleCnt="0"/>
      <dgm:spPr/>
    </dgm:pt>
    <dgm:pt modelId="{9A287CFA-5BB8-914B-9F57-E49D55AF4F34}" type="pres">
      <dgm:prSet presAssocID="{D80591EC-F6AC-5A4B-9926-5243F10699D3}" presName="aNode" presStyleLbl="bgShp" presStyleIdx="1" presStyleCnt="3"/>
      <dgm:spPr/>
      <dgm:t>
        <a:bodyPr/>
        <a:lstStyle/>
        <a:p>
          <a:endParaRPr lang="en-US"/>
        </a:p>
      </dgm:t>
    </dgm:pt>
    <dgm:pt modelId="{D3989F96-AC7A-6D4B-90AA-EE552A878AF6}" type="pres">
      <dgm:prSet presAssocID="{D80591EC-F6AC-5A4B-9926-5243F10699D3}" presName="textNode" presStyleLbl="bgShp" presStyleIdx="1" presStyleCnt="3"/>
      <dgm:spPr/>
      <dgm:t>
        <a:bodyPr/>
        <a:lstStyle/>
        <a:p>
          <a:endParaRPr lang="en-US"/>
        </a:p>
      </dgm:t>
    </dgm:pt>
    <dgm:pt modelId="{F21C3B36-390C-134F-AF5F-5E82958B6899}" type="pres">
      <dgm:prSet presAssocID="{D80591EC-F6AC-5A4B-9926-5243F10699D3}" presName="compChildNode" presStyleCnt="0"/>
      <dgm:spPr/>
    </dgm:pt>
    <dgm:pt modelId="{A9CAF7AD-F998-214F-8E1D-CBCF25316C67}" type="pres">
      <dgm:prSet presAssocID="{D80591EC-F6AC-5A4B-9926-5243F10699D3}" presName="theInnerList" presStyleCnt="0"/>
      <dgm:spPr/>
    </dgm:pt>
    <dgm:pt modelId="{182A89E4-04C1-564A-B92B-BDC35295B85A}" type="pres">
      <dgm:prSet presAssocID="{A60EF6FC-BEFB-7E47-AEDC-55EA8C8A6279}" presName="childNode" presStyleLbl="node1" presStyleIdx="1" presStyleCnt="8">
        <dgm:presLayoutVars>
          <dgm:bulletEnabled val="1"/>
        </dgm:presLayoutVars>
      </dgm:prSet>
      <dgm:spPr/>
      <dgm:t>
        <a:bodyPr/>
        <a:lstStyle/>
        <a:p>
          <a:endParaRPr lang="en-US"/>
        </a:p>
      </dgm:t>
    </dgm:pt>
    <dgm:pt modelId="{8CB34FC7-1453-394C-A00D-5E2937A85516}" type="pres">
      <dgm:prSet presAssocID="{A60EF6FC-BEFB-7E47-AEDC-55EA8C8A6279}" presName="aSpace2" presStyleCnt="0"/>
      <dgm:spPr/>
    </dgm:pt>
    <dgm:pt modelId="{D87126B6-8345-C740-A61B-505A9DEF8F1B}" type="pres">
      <dgm:prSet presAssocID="{0A8B0584-CF3D-444B-93A6-D482EE57117E}" presName="childNode" presStyleLbl="node1" presStyleIdx="2" presStyleCnt="8">
        <dgm:presLayoutVars>
          <dgm:bulletEnabled val="1"/>
        </dgm:presLayoutVars>
      </dgm:prSet>
      <dgm:spPr/>
      <dgm:t>
        <a:bodyPr/>
        <a:lstStyle/>
        <a:p>
          <a:endParaRPr lang="en-US"/>
        </a:p>
      </dgm:t>
    </dgm:pt>
    <dgm:pt modelId="{EB74B115-D078-0945-B9D5-0D15BB4F21C6}" type="pres">
      <dgm:prSet presAssocID="{0A8B0584-CF3D-444B-93A6-D482EE57117E}" presName="aSpace2" presStyleCnt="0"/>
      <dgm:spPr/>
    </dgm:pt>
    <dgm:pt modelId="{3DE8D91F-0549-D04C-A3E0-C36CB53B8070}" type="pres">
      <dgm:prSet presAssocID="{744B557E-36B8-A246-9C15-055C3C6EEA48}" presName="childNode" presStyleLbl="node1" presStyleIdx="3" presStyleCnt="8">
        <dgm:presLayoutVars>
          <dgm:bulletEnabled val="1"/>
        </dgm:presLayoutVars>
      </dgm:prSet>
      <dgm:spPr/>
      <dgm:t>
        <a:bodyPr/>
        <a:lstStyle/>
        <a:p>
          <a:endParaRPr lang="en-US"/>
        </a:p>
      </dgm:t>
    </dgm:pt>
    <dgm:pt modelId="{DD70EDEB-DB3D-E945-9995-AB72EDAEB318}" type="pres">
      <dgm:prSet presAssocID="{744B557E-36B8-A246-9C15-055C3C6EEA48}" presName="aSpace2" presStyleCnt="0"/>
      <dgm:spPr/>
    </dgm:pt>
    <dgm:pt modelId="{3F8C997B-9EA1-B941-BF6D-D7ADE791560B}" type="pres">
      <dgm:prSet presAssocID="{5AC7BD00-DC82-3341-859B-E39E161FFBD4}" presName="childNode" presStyleLbl="node1" presStyleIdx="4" presStyleCnt="8" custScaleY="141768">
        <dgm:presLayoutVars>
          <dgm:bulletEnabled val="1"/>
        </dgm:presLayoutVars>
      </dgm:prSet>
      <dgm:spPr/>
      <dgm:t>
        <a:bodyPr/>
        <a:lstStyle/>
        <a:p>
          <a:endParaRPr lang="en-US"/>
        </a:p>
      </dgm:t>
    </dgm:pt>
    <dgm:pt modelId="{F4845AB8-29E6-5F4F-B162-30949CAC928F}" type="pres">
      <dgm:prSet presAssocID="{D80591EC-F6AC-5A4B-9926-5243F10699D3}" presName="aSpace" presStyleCnt="0"/>
      <dgm:spPr/>
    </dgm:pt>
    <dgm:pt modelId="{18C47A6F-4AAF-5A4D-9C34-C3F6B25198AF}" type="pres">
      <dgm:prSet presAssocID="{6C04F19B-F6A8-5740-8038-8B2DD525B3E6}" presName="compNode" presStyleCnt="0"/>
      <dgm:spPr/>
    </dgm:pt>
    <dgm:pt modelId="{F4767D9B-65B2-214B-B164-C8FDE692121D}" type="pres">
      <dgm:prSet presAssocID="{6C04F19B-F6A8-5740-8038-8B2DD525B3E6}" presName="aNode" presStyleLbl="bgShp" presStyleIdx="2" presStyleCnt="3"/>
      <dgm:spPr/>
      <dgm:t>
        <a:bodyPr/>
        <a:lstStyle/>
        <a:p>
          <a:endParaRPr lang="en-US"/>
        </a:p>
      </dgm:t>
    </dgm:pt>
    <dgm:pt modelId="{130604B6-10E9-DE4F-8AC5-907423E5856D}" type="pres">
      <dgm:prSet presAssocID="{6C04F19B-F6A8-5740-8038-8B2DD525B3E6}" presName="textNode" presStyleLbl="bgShp" presStyleIdx="2" presStyleCnt="3"/>
      <dgm:spPr/>
      <dgm:t>
        <a:bodyPr/>
        <a:lstStyle/>
        <a:p>
          <a:endParaRPr lang="en-US"/>
        </a:p>
      </dgm:t>
    </dgm:pt>
    <dgm:pt modelId="{F7984591-7FC3-4146-9BF0-46F8F6CD5358}" type="pres">
      <dgm:prSet presAssocID="{6C04F19B-F6A8-5740-8038-8B2DD525B3E6}" presName="compChildNode" presStyleCnt="0"/>
      <dgm:spPr/>
    </dgm:pt>
    <dgm:pt modelId="{0BDCDB40-640A-7644-B818-7331DDD519A6}" type="pres">
      <dgm:prSet presAssocID="{6C04F19B-F6A8-5740-8038-8B2DD525B3E6}" presName="theInnerList" presStyleCnt="0"/>
      <dgm:spPr/>
    </dgm:pt>
    <dgm:pt modelId="{4D6ACC08-9992-E54F-8E70-62ABD6978E44}" type="pres">
      <dgm:prSet presAssocID="{14CC3FC7-436A-9D4B-8771-1515A561740C}" presName="childNode" presStyleLbl="node1" presStyleIdx="5" presStyleCnt="8">
        <dgm:presLayoutVars>
          <dgm:bulletEnabled val="1"/>
        </dgm:presLayoutVars>
      </dgm:prSet>
      <dgm:spPr/>
      <dgm:t>
        <a:bodyPr/>
        <a:lstStyle/>
        <a:p>
          <a:endParaRPr lang="en-US"/>
        </a:p>
      </dgm:t>
    </dgm:pt>
    <dgm:pt modelId="{55C9E0E3-C7AC-0E4A-A653-0E313C7A1108}" type="pres">
      <dgm:prSet presAssocID="{14CC3FC7-436A-9D4B-8771-1515A561740C}" presName="aSpace2" presStyleCnt="0"/>
      <dgm:spPr/>
    </dgm:pt>
    <dgm:pt modelId="{DBB25A31-4A2D-664C-AC75-E566D632EA6F}" type="pres">
      <dgm:prSet presAssocID="{5A3F89F6-143D-D645-8D5D-E4929B80075E}" presName="childNode" presStyleLbl="node1" presStyleIdx="6" presStyleCnt="8">
        <dgm:presLayoutVars>
          <dgm:bulletEnabled val="1"/>
        </dgm:presLayoutVars>
      </dgm:prSet>
      <dgm:spPr/>
      <dgm:t>
        <a:bodyPr/>
        <a:lstStyle/>
        <a:p>
          <a:endParaRPr lang="en-US"/>
        </a:p>
      </dgm:t>
    </dgm:pt>
    <dgm:pt modelId="{E74F1119-A470-554B-B7A3-B9961B4E7B86}" type="pres">
      <dgm:prSet presAssocID="{5A3F89F6-143D-D645-8D5D-E4929B80075E}" presName="aSpace2" presStyleCnt="0"/>
      <dgm:spPr/>
    </dgm:pt>
    <dgm:pt modelId="{E7A7D526-C24B-E745-B57E-676522F97D0C}" type="pres">
      <dgm:prSet presAssocID="{AA4E2335-4D83-7747-881E-6FBF6A39CECA}" presName="childNode" presStyleLbl="node1" presStyleIdx="7" presStyleCnt="8">
        <dgm:presLayoutVars>
          <dgm:bulletEnabled val="1"/>
        </dgm:presLayoutVars>
      </dgm:prSet>
      <dgm:spPr/>
      <dgm:t>
        <a:bodyPr/>
        <a:lstStyle/>
        <a:p>
          <a:endParaRPr lang="en-US"/>
        </a:p>
      </dgm:t>
    </dgm:pt>
  </dgm:ptLst>
  <dgm:cxnLst>
    <dgm:cxn modelId="{7E8D0506-3ADB-3A45-AB0C-573273DB5034}" type="presOf" srcId="{D80591EC-F6AC-5A4B-9926-5243F10699D3}" destId="{9A287CFA-5BB8-914B-9F57-E49D55AF4F34}" srcOrd="0" destOrd="0" presId="urn:microsoft.com/office/officeart/2005/8/layout/lProcess2"/>
    <dgm:cxn modelId="{9DF77496-78D0-5C47-850E-00FCA0079D02}" type="presOf" srcId="{A60EF6FC-BEFB-7E47-AEDC-55EA8C8A6279}" destId="{182A89E4-04C1-564A-B92B-BDC35295B85A}" srcOrd="0" destOrd="0" presId="urn:microsoft.com/office/officeart/2005/8/layout/lProcess2"/>
    <dgm:cxn modelId="{F0D320C3-7554-5146-8CC6-6A4425CFDB66}" type="presOf" srcId="{AA4E2335-4D83-7747-881E-6FBF6A39CECA}" destId="{E7A7D526-C24B-E745-B57E-676522F97D0C}" srcOrd="0" destOrd="0" presId="urn:microsoft.com/office/officeart/2005/8/layout/lProcess2"/>
    <dgm:cxn modelId="{0DA8A2ED-90D3-DC41-BFF0-F9926FF37BE2}" type="presOf" srcId="{5AC7BD00-DC82-3341-859B-E39E161FFBD4}" destId="{3F8C997B-9EA1-B941-BF6D-D7ADE791560B}" srcOrd="0" destOrd="0" presId="urn:microsoft.com/office/officeart/2005/8/layout/lProcess2"/>
    <dgm:cxn modelId="{2B638DF7-6B5B-824A-AE88-0231075F161B}" srcId="{6C04F19B-F6A8-5740-8038-8B2DD525B3E6}" destId="{5A3F89F6-143D-D645-8D5D-E4929B80075E}" srcOrd="1" destOrd="0" parTransId="{C11CBF00-6DE4-E343-BDC7-BE6DAD19BB76}" sibTransId="{F801D67F-143E-3D4C-B667-D585656C6056}"/>
    <dgm:cxn modelId="{D9A0B073-E090-3F41-9403-92C34C4D75B4}" srcId="{6C04F19B-F6A8-5740-8038-8B2DD525B3E6}" destId="{14CC3FC7-436A-9D4B-8771-1515A561740C}" srcOrd="0" destOrd="0" parTransId="{BA2C735F-7804-FA4F-8088-AC7A4847827B}" sibTransId="{558ACDDB-2DEE-E147-9891-010174A69484}"/>
    <dgm:cxn modelId="{8D8E6CC0-13AA-E240-9F6A-7B3B434174EE}" type="presOf" srcId="{6F04625D-D19A-5445-8BC8-D8552F7B2D91}" destId="{78CDE80B-69D8-3A47-B7E1-3DBC6BACF933}" srcOrd="0" destOrd="0" presId="urn:microsoft.com/office/officeart/2005/8/layout/lProcess2"/>
    <dgm:cxn modelId="{22556082-FF6A-174F-AC38-AB001C0A1D7D}" type="presOf" srcId="{D80591EC-F6AC-5A4B-9926-5243F10699D3}" destId="{D3989F96-AC7A-6D4B-90AA-EE552A878AF6}" srcOrd="1" destOrd="0" presId="urn:microsoft.com/office/officeart/2005/8/layout/lProcess2"/>
    <dgm:cxn modelId="{ADCEDA5D-BA90-8944-ADEF-0800274BA81E}" srcId="{6C04F19B-F6A8-5740-8038-8B2DD525B3E6}" destId="{AA4E2335-4D83-7747-881E-6FBF6A39CECA}" srcOrd="2" destOrd="0" parTransId="{6AD27CA5-22F1-4F45-BD6D-3F237CC6724F}" sibTransId="{F0F22861-F70F-8F43-9679-D0FD3094CC05}"/>
    <dgm:cxn modelId="{24BB8687-F2A7-4E49-B5E1-83B833F3B19A}" srcId="{6F04625D-D19A-5445-8BC8-D8552F7B2D91}" destId="{07EE9CA0-CAE0-5848-AC65-D8D6D22269CB}" srcOrd="0" destOrd="0" parTransId="{DB084999-3349-8941-8FD5-8786D93CA82E}" sibTransId="{5DBF61BD-9298-F244-8246-46AF1B8B263D}"/>
    <dgm:cxn modelId="{16DA8766-0F11-AE4F-864F-67C071C35F9C}" type="presOf" srcId="{07EE9CA0-CAE0-5848-AC65-D8D6D22269CB}" destId="{6D8829E1-D033-8345-9BEA-8BD3BF1CBFBD}" srcOrd="1" destOrd="0" presId="urn:microsoft.com/office/officeart/2005/8/layout/lProcess2"/>
    <dgm:cxn modelId="{5878E4ED-248A-3E45-B421-8AEE7661EE9B}" type="presOf" srcId="{6C04F19B-F6A8-5740-8038-8B2DD525B3E6}" destId="{F4767D9B-65B2-214B-B164-C8FDE692121D}" srcOrd="0" destOrd="0" presId="urn:microsoft.com/office/officeart/2005/8/layout/lProcess2"/>
    <dgm:cxn modelId="{F6BF17B5-5DCF-B042-861B-D24C59635C48}" type="presOf" srcId="{D4866EE3-B5AA-B346-9C82-95D2FD1BCC97}" destId="{11D10D48-934F-2E4A-A27F-3779C30E28A6}" srcOrd="0" destOrd="0" presId="urn:microsoft.com/office/officeart/2005/8/layout/lProcess2"/>
    <dgm:cxn modelId="{20102A16-8F2C-9044-86E6-3ECB1DC86961}" srcId="{D80591EC-F6AC-5A4B-9926-5243F10699D3}" destId="{5AC7BD00-DC82-3341-859B-E39E161FFBD4}" srcOrd="3" destOrd="0" parTransId="{29892660-BC6A-AA42-9DCE-B0254BA7A608}" sibTransId="{D7694F51-447F-9344-8757-6C59AB0DCD9D}"/>
    <dgm:cxn modelId="{323B623F-2107-E348-B59A-0B822376A48B}" type="presOf" srcId="{07EE9CA0-CAE0-5848-AC65-D8D6D22269CB}" destId="{842AD6CF-FC84-C247-994D-2BCA29EC4AD3}" srcOrd="0" destOrd="0" presId="urn:microsoft.com/office/officeart/2005/8/layout/lProcess2"/>
    <dgm:cxn modelId="{3EECBFEC-2EF5-CE4A-B30B-58AC98D7B2F9}" type="presOf" srcId="{14CC3FC7-436A-9D4B-8771-1515A561740C}" destId="{4D6ACC08-9992-E54F-8E70-62ABD6978E44}" srcOrd="0" destOrd="0" presId="urn:microsoft.com/office/officeart/2005/8/layout/lProcess2"/>
    <dgm:cxn modelId="{46B84892-0DF8-494F-85AF-88DA3B794BC8}" srcId="{6F04625D-D19A-5445-8BC8-D8552F7B2D91}" destId="{6C04F19B-F6A8-5740-8038-8B2DD525B3E6}" srcOrd="2" destOrd="0" parTransId="{C2674160-24B3-9541-AA95-49368359BA1A}" sibTransId="{21FACC2F-84F1-1A40-BEB4-688139A22FB6}"/>
    <dgm:cxn modelId="{F11E4ABF-AE14-8548-87BC-869195167684}" srcId="{D80591EC-F6AC-5A4B-9926-5243F10699D3}" destId="{0A8B0584-CF3D-444B-93A6-D482EE57117E}" srcOrd="1" destOrd="0" parTransId="{7C77FA6B-AC97-144A-BFAB-FEEFB7E8FAB8}" sibTransId="{B0EB4187-0ABC-0449-811C-545E4F3809B2}"/>
    <dgm:cxn modelId="{6B1F5525-E452-004D-82CA-5D6BB838DC28}" srcId="{07EE9CA0-CAE0-5848-AC65-D8D6D22269CB}" destId="{D4866EE3-B5AA-B346-9C82-95D2FD1BCC97}" srcOrd="0" destOrd="0" parTransId="{8152BCED-90CC-9648-A339-B0DE90F4BEF5}" sibTransId="{5E179B7F-824A-7A4E-833F-5ADEC039D486}"/>
    <dgm:cxn modelId="{C51E6D25-87FC-DF4A-8002-3A48F82E00F9}" type="presOf" srcId="{0A8B0584-CF3D-444B-93A6-D482EE57117E}" destId="{D87126B6-8345-C740-A61B-505A9DEF8F1B}" srcOrd="0" destOrd="0" presId="urn:microsoft.com/office/officeart/2005/8/layout/lProcess2"/>
    <dgm:cxn modelId="{24DB818B-1B1D-7A43-930D-38BE4DFC5DDA}" type="presOf" srcId="{5A3F89F6-143D-D645-8D5D-E4929B80075E}" destId="{DBB25A31-4A2D-664C-AC75-E566D632EA6F}" srcOrd="0" destOrd="0" presId="urn:microsoft.com/office/officeart/2005/8/layout/lProcess2"/>
    <dgm:cxn modelId="{6C34AC0D-94E3-884F-B51D-6D8E74B07F98}" srcId="{D80591EC-F6AC-5A4B-9926-5243F10699D3}" destId="{744B557E-36B8-A246-9C15-055C3C6EEA48}" srcOrd="2" destOrd="0" parTransId="{E4616765-5D5E-804F-B49B-07E99B3AFB97}" sibTransId="{8ECB75D8-7099-8E46-8BC5-306C84059621}"/>
    <dgm:cxn modelId="{ECD9D890-BC1F-8648-8C26-8E60882132F9}" type="presOf" srcId="{744B557E-36B8-A246-9C15-055C3C6EEA48}" destId="{3DE8D91F-0549-D04C-A3E0-C36CB53B8070}" srcOrd="0" destOrd="0" presId="urn:microsoft.com/office/officeart/2005/8/layout/lProcess2"/>
    <dgm:cxn modelId="{0336308F-E347-A343-8174-83C40D9F5E21}" type="presOf" srcId="{6C04F19B-F6A8-5740-8038-8B2DD525B3E6}" destId="{130604B6-10E9-DE4F-8AC5-907423E5856D}" srcOrd="1" destOrd="0" presId="urn:microsoft.com/office/officeart/2005/8/layout/lProcess2"/>
    <dgm:cxn modelId="{0AA9C134-8108-1B4A-990B-9825B96087F1}" srcId="{D80591EC-F6AC-5A4B-9926-5243F10699D3}" destId="{A60EF6FC-BEFB-7E47-AEDC-55EA8C8A6279}" srcOrd="0" destOrd="0" parTransId="{0CE63559-FE5E-2B44-873B-3051E64EC648}" sibTransId="{51BFEC73-E819-884D-B7AF-A13664E6C097}"/>
    <dgm:cxn modelId="{3D7B6271-F37E-794A-B426-B9ABBB441B73}" srcId="{6F04625D-D19A-5445-8BC8-D8552F7B2D91}" destId="{D80591EC-F6AC-5A4B-9926-5243F10699D3}" srcOrd="1" destOrd="0" parTransId="{DCCACCA3-36D5-AB47-8679-C95AD18B7F07}" sibTransId="{54DF6173-CE20-CE4A-B0DD-76C9D4320220}"/>
    <dgm:cxn modelId="{FAEFAF33-FF21-EE41-8ECE-E08227A6CE84}" type="presParOf" srcId="{78CDE80B-69D8-3A47-B7E1-3DBC6BACF933}" destId="{737CF036-ABFB-7142-A983-F7708502A08C}" srcOrd="0" destOrd="0" presId="urn:microsoft.com/office/officeart/2005/8/layout/lProcess2"/>
    <dgm:cxn modelId="{8F1BAF97-55D6-8B40-8E21-47B6E9FC51AD}" type="presParOf" srcId="{737CF036-ABFB-7142-A983-F7708502A08C}" destId="{842AD6CF-FC84-C247-994D-2BCA29EC4AD3}" srcOrd="0" destOrd="0" presId="urn:microsoft.com/office/officeart/2005/8/layout/lProcess2"/>
    <dgm:cxn modelId="{48B2040C-F3FF-F046-B4FA-AEE82463372A}" type="presParOf" srcId="{737CF036-ABFB-7142-A983-F7708502A08C}" destId="{6D8829E1-D033-8345-9BEA-8BD3BF1CBFBD}" srcOrd="1" destOrd="0" presId="urn:microsoft.com/office/officeart/2005/8/layout/lProcess2"/>
    <dgm:cxn modelId="{A4039588-6C02-2842-BA19-106FC1A2B4D1}" type="presParOf" srcId="{737CF036-ABFB-7142-A983-F7708502A08C}" destId="{607036AE-20D0-8D44-AB5A-41EDF2A22ADA}" srcOrd="2" destOrd="0" presId="urn:microsoft.com/office/officeart/2005/8/layout/lProcess2"/>
    <dgm:cxn modelId="{B9B15372-6FEA-D342-BFD2-57F63094E3DE}" type="presParOf" srcId="{607036AE-20D0-8D44-AB5A-41EDF2A22ADA}" destId="{784C7ED6-AE67-7347-B35D-B797E721CBDC}" srcOrd="0" destOrd="0" presId="urn:microsoft.com/office/officeart/2005/8/layout/lProcess2"/>
    <dgm:cxn modelId="{4AE73813-DC71-AA42-8BDF-46F7688D6657}" type="presParOf" srcId="{784C7ED6-AE67-7347-B35D-B797E721CBDC}" destId="{11D10D48-934F-2E4A-A27F-3779C30E28A6}" srcOrd="0" destOrd="0" presId="urn:microsoft.com/office/officeart/2005/8/layout/lProcess2"/>
    <dgm:cxn modelId="{867DD213-D675-504A-B701-D5E0846B2DBF}" type="presParOf" srcId="{78CDE80B-69D8-3A47-B7E1-3DBC6BACF933}" destId="{A08747BF-C393-164E-9C7B-92E65ED12422}" srcOrd="1" destOrd="0" presId="urn:microsoft.com/office/officeart/2005/8/layout/lProcess2"/>
    <dgm:cxn modelId="{582C93FD-BAA5-BB4B-BECD-9A24F58EDFFF}" type="presParOf" srcId="{78CDE80B-69D8-3A47-B7E1-3DBC6BACF933}" destId="{D6068D7B-C6CC-4848-B662-EA9B72E1F4D9}" srcOrd="2" destOrd="0" presId="urn:microsoft.com/office/officeart/2005/8/layout/lProcess2"/>
    <dgm:cxn modelId="{D47BF7FD-5840-3F40-AB2D-115DB690120A}" type="presParOf" srcId="{D6068D7B-C6CC-4848-B662-EA9B72E1F4D9}" destId="{9A287CFA-5BB8-914B-9F57-E49D55AF4F34}" srcOrd="0" destOrd="0" presId="urn:microsoft.com/office/officeart/2005/8/layout/lProcess2"/>
    <dgm:cxn modelId="{0679E0E2-D414-B74B-AD2E-E0F1386EE714}" type="presParOf" srcId="{D6068D7B-C6CC-4848-B662-EA9B72E1F4D9}" destId="{D3989F96-AC7A-6D4B-90AA-EE552A878AF6}" srcOrd="1" destOrd="0" presId="urn:microsoft.com/office/officeart/2005/8/layout/lProcess2"/>
    <dgm:cxn modelId="{95FB0E2C-83ED-944D-B271-5E02557D95CC}" type="presParOf" srcId="{D6068D7B-C6CC-4848-B662-EA9B72E1F4D9}" destId="{F21C3B36-390C-134F-AF5F-5E82958B6899}" srcOrd="2" destOrd="0" presId="urn:microsoft.com/office/officeart/2005/8/layout/lProcess2"/>
    <dgm:cxn modelId="{44B6D142-48A8-3F4D-A422-766DF0560FDC}" type="presParOf" srcId="{F21C3B36-390C-134F-AF5F-5E82958B6899}" destId="{A9CAF7AD-F998-214F-8E1D-CBCF25316C67}" srcOrd="0" destOrd="0" presId="urn:microsoft.com/office/officeart/2005/8/layout/lProcess2"/>
    <dgm:cxn modelId="{392CE0C4-3066-9441-BB7C-39513D7E9FEF}" type="presParOf" srcId="{A9CAF7AD-F998-214F-8E1D-CBCF25316C67}" destId="{182A89E4-04C1-564A-B92B-BDC35295B85A}" srcOrd="0" destOrd="0" presId="urn:microsoft.com/office/officeart/2005/8/layout/lProcess2"/>
    <dgm:cxn modelId="{586D9FF2-21FC-8049-96DA-2010F287EE49}" type="presParOf" srcId="{A9CAF7AD-F998-214F-8E1D-CBCF25316C67}" destId="{8CB34FC7-1453-394C-A00D-5E2937A85516}" srcOrd="1" destOrd="0" presId="urn:microsoft.com/office/officeart/2005/8/layout/lProcess2"/>
    <dgm:cxn modelId="{635C6538-372E-A34F-BAAC-73B95A62DA3D}" type="presParOf" srcId="{A9CAF7AD-F998-214F-8E1D-CBCF25316C67}" destId="{D87126B6-8345-C740-A61B-505A9DEF8F1B}" srcOrd="2" destOrd="0" presId="urn:microsoft.com/office/officeart/2005/8/layout/lProcess2"/>
    <dgm:cxn modelId="{E63E8487-876B-E846-B057-76DD0274B8DC}" type="presParOf" srcId="{A9CAF7AD-F998-214F-8E1D-CBCF25316C67}" destId="{EB74B115-D078-0945-B9D5-0D15BB4F21C6}" srcOrd="3" destOrd="0" presId="urn:microsoft.com/office/officeart/2005/8/layout/lProcess2"/>
    <dgm:cxn modelId="{733BCF87-7D6D-D043-A922-DDE495A9C96C}" type="presParOf" srcId="{A9CAF7AD-F998-214F-8E1D-CBCF25316C67}" destId="{3DE8D91F-0549-D04C-A3E0-C36CB53B8070}" srcOrd="4" destOrd="0" presId="urn:microsoft.com/office/officeart/2005/8/layout/lProcess2"/>
    <dgm:cxn modelId="{46FB3287-AE3E-2841-9F42-6F578F0C2060}" type="presParOf" srcId="{A9CAF7AD-F998-214F-8E1D-CBCF25316C67}" destId="{DD70EDEB-DB3D-E945-9995-AB72EDAEB318}" srcOrd="5" destOrd="0" presId="urn:microsoft.com/office/officeart/2005/8/layout/lProcess2"/>
    <dgm:cxn modelId="{9FF08019-512E-BD4A-8A77-1E7612C7D7C1}" type="presParOf" srcId="{A9CAF7AD-F998-214F-8E1D-CBCF25316C67}" destId="{3F8C997B-9EA1-B941-BF6D-D7ADE791560B}" srcOrd="6" destOrd="0" presId="urn:microsoft.com/office/officeart/2005/8/layout/lProcess2"/>
    <dgm:cxn modelId="{10958F1A-4A4F-9A4C-8EEB-6BFA3492F9C1}" type="presParOf" srcId="{78CDE80B-69D8-3A47-B7E1-3DBC6BACF933}" destId="{F4845AB8-29E6-5F4F-B162-30949CAC928F}" srcOrd="3" destOrd="0" presId="urn:microsoft.com/office/officeart/2005/8/layout/lProcess2"/>
    <dgm:cxn modelId="{C5CC18DA-FD65-8548-9FF5-D36919E2244E}" type="presParOf" srcId="{78CDE80B-69D8-3A47-B7E1-3DBC6BACF933}" destId="{18C47A6F-4AAF-5A4D-9C34-C3F6B25198AF}" srcOrd="4" destOrd="0" presId="urn:microsoft.com/office/officeart/2005/8/layout/lProcess2"/>
    <dgm:cxn modelId="{024E0EC3-2824-4A40-B77E-75C149927592}" type="presParOf" srcId="{18C47A6F-4AAF-5A4D-9C34-C3F6B25198AF}" destId="{F4767D9B-65B2-214B-B164-C8FDE692121D}" srcOrd="0" destOrd="0" presId="urn:microsoft.com/office/officeart/2005/8/layout/lProcess2"/>
    <dgm:cxn modelId="{31928FD2-5B22-D444-A882-905EB8A5DA9C}" type="presParOf" srcId="{18C47A6F-4AAF-5A4D-9C34-C3F6B25198AF}" destId="{130604B6-10E9-DE4F-8AC5-907423E5856D}" srcOrd="1" destOrd="0" presId="urn:microsoft.com/office/officeart/2005/8/layout/lProcess2"/>
    <dgm:cxn modelId="{293A4E59-21F2-4F48-980C-6E3F82795996}" type="presParOf" srcId="{18C47A6F-4AAF-5A4D-9C34-C3F6B25198AF}" destId="{F7984591-7FC3-4146-9BF0-46F8F6CD5358}" srcOrd="2" destOrd="0" presId="urn:microsoft.com/office/officeart/2005/8/layout/lProcess2"/>
    <dgm:cxn modelId="{25F3FF1C-2D43-8C44-9AC8-3FED6E220CF9}" type="presParOf" srcId="{F7984591-7FC3-4146-9BF0-46F8F6CD5358}" destId="{0BDCDB40-640A-7644-B818-7331DDD519A6}" srcOrd="0" destOrd="0" presId="urn:microsoft.com/office/officeart/2005/8/layout/lProcess2"/>
    <dgm:cxn modelId="{2789FB6E-C7E5-2143-A585-05ACEB974D1B}" type="presParOf" srcId="{0BDCDB40-640A-7644-B818-7331DDD519A6}" destId="{4D6ACC08-9992-E54F-8E70-62ABD6978E44}" srcOrd="0" destOrd="0" presId="urn:microsoft.com/office/officeart/2005/8/layout/lProcess2"/>
    <dgm:cxn modelId="{6CCC858F-5504-2D46-A55C-874B220AA63C}" type="presParOf" srcId="{0BDCDB40-640A-7644-B818-7331DDD519A6}" destId="{55C9E0E3-C7AC-0E4A-A653-0E313C7A1108}" srcOrd="1" destOrd="0" presId="urn:microsoft.com/office/officeart/2005/8/layout/lProcess2"/>
    <dgm:cxn modelId="{DB45BDF4-1688-5F47-ADC9-2484FBBAC534}" type="presParOf" srcId="{0BDCDB40-640A-7644-B818-7331DDD519A6}" destId="{DBB25A31-4A2D-664C-AC75-E566D632EA6F}" srcOrd="2" destOrd="0" presId="urn:microsoft.com/office/officeart/2005/8/layout/lProcess2"/>
    <dgm:cxn modelId="{1942B56C-A923-3149-B3AA-F109B8C6AF4D}" type="presParOf" srcId="{0BDCDB40-640A-7644-B818-7331DDD519A6}" destId="{E74F1119-A470-554B-B7A3-B9961B4E7B86}" srcOrd="3" destOrd="0" presId="urn:microsoft.com/office/officeart/2005/8/layout/lProcess2"/>
    <dgm:cxn modelId="{5A650A12-390D-0644-BC39-FC11691357E7}" type="presParOf" srcId="{0BDCDB40-640A-7644-B818-7331DDD519A6}" destId="{E7A7D526-C24B-E745-B57E-676522F97D0C}"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CD874D-F3A1-43CA-9A5C-D291488D58D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715677E-0FF5-408F-8ABE-0E4D31120208}">
      <dgm:prSet phldrT="[Text]"/>
      <dgm:spPr/>
      <dgm:t>
        <a:bodyPr/>
        <a:lstStyle/>
        <a:p>
          <a:r>
            <a:rPr lang="en-US" dirty="0" smtClean="0"/>
            <a:t>Virtue User API</a:t>
          </a:r>
          <a:endParaRPr lang="en-US" dirty="0"/>
        </a:p>
      </dgm:t>
    </dgm:pt>
    <dgm:pt modelId="{4367D493-3967-47F0-9E87-0513632E8D25}" type="parTrans" cxnId="{2285C7A9-313F-41E6-941B-5C8DFD738573}">
      <dgm:prSet/>
      <dgm:spPr/>
      <dgm:t>
        <a:bodyPr/>
        <a:lstStyle/>
        <a:p>
          <a:endParaRPr lang="en-US"/>
        </a:p>
      </dgm:t>
    </dgm:pt>
    <dgm:pt modelId="{BF1B4F8E-D169-424A-8886-3B6330AEA19C}" type="sibTrans" cxnId="{2285C7A9-313F-41E6-941B-5C8DFD738573}">
      <dgm:prSet/>
      <dgm:spPr/>
      <dgm:t>
        <a:bodyPr/>
        <a:lstStyle/>
        <a:p>
          <a:endParaRPr lang="en-US"/>
        </a:p>
      </dgm:t>
    </dgm:pt>
    <dgm:pt modelId="{163F0B5D-78DE-4DBE-B2AB-8D2D1BEF2A5B}">
      <dgm:prSet phldrT="[Text]"/>
      <dgm:spPr/>
      <dgm:t>
        <a:bodyPr/>
        <a:lstStyle/>
        <a:p>
          <a:r>
            <a:rPr lang="en-US" dirty="0" smtClean="0"/>
            <a:t>Virtue Admin API</a:t>
          </a:r>
          <a:endParaRPr lang="en-US" dirty="0"/>
        </a:p>
      </dgm:t>
    </dgm:pt>
    <dgm:pt modelId="{836BBF95-1225-4E19-8AF6-1EA533B0C113}" type="parTrans" cxnId="{BD2A2AF6-EEA0-4880-846B-D1EA65C5D0E8}">
      <dgm:prSet/>
      <dgm:spPr/>
      <dgm:t>
        <a:bodyPr/>
        <a:lstStyle/>
        <a:p>
          <a:endParaRPr lang="en-US"/>
        </a:p>
      </dgm:t>
    </dgm:pt>
    <dgm:pt modelId="{CF451D56-E830-4FC7-B394-0EB18F0FDC8F}" type="sibTrans" cxnId="{BD2A2AF6-EEA0-4880-846B-D1EA65C5D0E8}">
      <dgm:prSet/>
      <dgm:spPr/>
      <dgm:t>
        <a:bodyPr/>
        <a:lstStyle/>
        <a:p>
          <a:endParaRPr lang="en-US"/>
        </a:p>
      </dgm:t>
    </dgm:pt>
    <dgm:pt modelId="{7E40FBF2-C59C-435B-9869-EF13A12BD4CE}">
      <dgm:prSet phldrT="[Text]"/>
      <dgm:spPr/>
      <dgm:t>
        <a:bodyPr/>
        <a:lstStyle/>
        <a:p>
          <a:r>
            <a:rPr lang="en-US" dirty="0" smtClean="0"/>
            <a:t>Virtue Security API</a:t>
          </a:r>
          <a:endParaRPr lang="en-US" dirty="0"/>
        </a:p>
      </dgm:t>
    </dgm:pt>
    <dgm:pt modelId="{F4513A23-017A-43FD-860D-8F292D9453FC}" type="parTrans" cxnId="{2D6B5984-6CA4-4C6B-B313-D46E5B392BD2}">
      <dgm:prSet/>
      <dgm:spPr/>
      <dgm:t>
        <a:bodyPr/>
        <a:lstStyle/>
        <a:p>
          <a:endParaRPr lang="en-US"/>
        </a:p>
      </dgm:t>
    </dgm:pt>
    <dgm:pt modelId="{D10B1159-A753-4CCA-B042-71E142546C56}" type="sibTrans" cxnId="{2D6B5984-6CA4-4C6B-B313-D46E5B392BD2}">
      <dgm:prSet/>
      <dgm:spPr/>
      <dgm:t>
        <a:bodyPr/>
        <a:lstStyle/>
        <a:p>
          <a:endParaRPr lang="en-US"/>
        </a:p>
      </dgm:t>
    </dgm:pt>
    <dgm:pt modelId="{DBEA9346-42AE-4313-ABBB-4E4B235DF6D5}">
      <dgm:prSet phldrT="[Text]"/>
      <dgm:spPr/>
      <dgm:t>
        <a:bodyPr/>
        <a:lstStyle/>
        <a:p>
          <a:r>
            <a:rPr lang="en-US" dirty="0" smtClean="0"/>
            <a:t>Logging in and out</a:t>
          </a:r>
          <a:endParaRPr lang="en-US" dirty="0"/>
        </a:p>
      </dgm:t>
    </dgm:pt>
    <dgm:pt modelId="{A8A63D62-F410-405F-A295-200061DC5A6B}" type="parTrans" cxnId="{E7C5A8B0-3BCC-40D2-9B9A-7141990CF6A7}">
      <dgm:prSet/>
      <dgm:spPr/>
      <dgm:t>
        <a:bodyPr/>
        <a:lstStyle/>
        <a:p>
          <a:endParaRPr lang="en-US"/>
        </a:p>
      </dgm:t>
    </dgm:pt>
    <dgm:pt modelId="{8FDA52E2-B49D-418A-B972-8445A0C135DC}" type="sibTrans" cxnId="{E7C5A8B0-3BCC-40D2-9B9A-7141990CF6A7}">
      <dgm:prSet/>
      <dgm:spPr/>
      <dgm:t>
        <a:bodyPr/>
        <a:lstStyle/>
        <a:p>
          <a:endParaRPr lang="en-US"/>
        </a:p>
      </dgm:t>
    </dgm:pt>
    <dgm:pt modelId="{ACC0E9B0-8281-4B6F-BBA9-F51C6CE2C1AC}">
      <dgm:prSet phldrT="[Text]"/>
      <dgm:spPr/>
      <dgm:t>
        <a:bodyPr/>
        <a:lstStyle/>
        <a:p>
          <a:r>
            <a:rPr lang="en-US" dirty="0" smtClean="0"/>
            <a:t>Defining roles and authorizing users for them</a:t>
          </a:r>
          <a:endParaRPr lang="en-US" dirty="0"/>
        </a:p>
      </dgm:t>
    </dgm:pt>
    <dgm:pt modelId="{63A206F8-2131-4754-BFC0-8F9A9D2EED61}" type="parTrans" cxnId="{F10FC43F-D242-49B2-8D26-F0FCF41C8E9C}">
      <dgm:prSet/>
      <dgm:spPr/>
      <dgm:t>
        <a:bodyPr/>
        <a:lstStyle/>
        <a:p>
          <a:endParaRPr lang="en-US"/>
        </a:p>
      </dgm:t>
    </dgm:pt>
    <dgm:pt modelId="{C4C389F2-556D-4596-8D4A-6BCA819238C8}" type="sibTrans" cxnId="{F10FC43F-D242-49B2-8D26-F0FCF41C8E9C}">
      <dgm:prSet/>
      <dgm:spPr/>
      <dgm:t>
        <a:bodyPr/>
        <a:lstStyle/>
        <a:p>
          <a:endParaRPr lang="en-US"/>
        </a:p>
      </dgm:t>
    </dgm:pt>
    <dgm:pt modelId="{3DDFC1DE-AA7B-468B-B1E7-D9AE7F32FC00}">
      <dgm:prSet phldrT="[Text]"/>
      <dgm:spPr/>
      <dgm:t>
        <a:bodyPr/>
        <a:lstStyle/>
        <a:p>
          <a:r>
            <a:rPr lang="en-US" dirty="0" smtClean="0"/>
            <a:t>Creating Virtues from a role and destroying them</a:t>
          </a:r>
          <a:endParaRPr lang="en-US" dirty="0"/>
        </a:p>
      </dgm:t>
    </dgm:pt>
    <dgm:pt modelId="{E2FB3436-6A06-47F3-8133-65DB274657DE}" type="parTrans" cxnId="{C8EDCC4F-5982-4A1B-992F-BFC4CD1E5DDC}">
      <dgm:prSet/>
      <dgm:spPr/>
      <dgm:t>
        <a:bodyPr/>
        <a:lstStyle/>
        <a:p>
          <a:endParaRPr lang="en-US"/>
        </a:p>
      </dgm:t>
    </dgm:pt>
    <dgm:pt modelId="{8C060E24-6236-4685-BD00-5FB02E11287D}" type="sibTrans" cxnId="{C8EDCC4F-5982-4A1B-992F-BFC4CD1E5DDC}">
      <dgm:prSet/>
      <dgm:spPr/>
      <dgm:t>
        <a:bodyPr/>
        <a:lstStyle/>
        <a:p>
          <a:endParaRPr lang="en-US"/>
        </a:p>
      </dgm:t>
    </dgm:pt>
    <dgm:pt modelId="{105F3BF2-0236-41CE-9132-47602E830490}">
      <dgm:prSet phldrT="[Text]"/>
      <dgm:spPr/>
      <dgm:t>
        <a:bodyPr/>
        <a:lstStyle/>
        <a:p>
          <a:r>
            <a:rPr lang="en-US" dirty="0" smtClean="0"/>
            <a:t>Launching applications in a Virtue</a:t>
          </a:r>
          <a:endParaRPr lang="en-US" dirty="0"/>
        </a:p>
      </dgm:t>
    </dgm:pt>
    <dgm:pt modelId="{3BBF175E-CE81-460D-AA6D-9557A60F06AE}" type="parTrans" cxnId="{691CC0F4-9727-4514-9C40-5668ADF51464}">
      <dgm:prSet/>
      <dgm:spPr/>
      <dgm:t>
        <a:bodyPr/>
        <a:lstStyle/>
        <a:p>
          <a:endParaRPr lang="en-US"/>
        </a:p>
      </dgm:t>
    </dgm:pt>
    <dgm:pt modelId="{544E6ABC-0BBB-4A05-A755-495886562B4D}" type="sibTrans" cxnId="{691CC0F4-9727-4514-9C40-5668ADF51464}">
      <dgm:prSet/>
      <dgm:spPr/>
      <dgm:t>
        <a:bodyPr/>
        <a:lstStyle/>
        <a:p>
          <a:endParaRPr lang="en-US"/>
        </a:p>
      </dgm:t>
    </dgm:pt>
    <dgm:pt modelId="{588E99FD-F5F2-45A1-802A-E3C98F54C82D}">
      <dgm:prSet phldrT="[Text]"/>
      <dgm:spPr/>
      <dgm:t>
        <a:bodyPr/>
        <a:lstStyle/>
        <a:p>
          <a:r>
            <a:rPr lang="en-US" dirty="0" smtClean="0"/>
            <a:t>Enabling and disabling sensors and protections</a:t>
          </a:r>
          <a:endParaRPr lang="en-US" dirty="0"/>
        </a:p>
      </dgm:t>
    </dgm:pt>
    <dgm:pt modelId="{D7C30F09-A8D0-49C2-A575-23BA61D28F64}" type="parTrans" cxnId="{569E31CE-DBFF-4F90-8614-82C0C246827D}">
      <dgm:prSet/>
      <dgm:spPr/>
      <dgm:t>
        <a:bodyPr/>
        <a:lstStyle/>
        <a:p>
          <a:endParaRPr lang="en-US"/>
        </a:p>
      </dgm:t>
    </dgm:pt>
    <dgm:pt modelId="{4E0562A1-4DD9-448C-AAB2-E548DAF13C2D}" type="sibTrans" cxnId="{569E31CE-DBFF-4F90-8614-82C0C246827D}">
      <dgm:prSet/>
      <dgm:spPr/>
      <dgm:t>
        <a:bodyPr/>
        <a:lstStyle/>
        <a:p>
          <a:endParaRPr lang="en-US"/>
        </a:p>
      </dgm:t>
    </dgm:pt>
    <dgm:pt modelId="{7C943AF8-DAE9-44BA-8E33-1E7E9FC4B56D}">
      <dgm:prSet phldrT="[Text]"/>
      <dgm:spPr/>
      <dgm:t>
        <a:bodyPr/>
        <a:lstStyle/>
        <a:p>
          <a:r>
            <a:rPr lang="en-US" dirty="0" smtClean="0"/>
            <a:t>Attaching and detaching resources (network drives, etc.)</a:t>
          </a:r>
          <a:endParaRPr lang="en-US" dirty="0"/>
        </a:p>
      </dgm:t>
    </dgm:pt>
    <dgm:pt modelId="{8B5C7035-F7BD-4FAF-BDF8-DF4A457F03F2}" type="parTrans" cxnId="{59837F1F-F61F-4874-A33B-AC249E88187D}">
      <dgm:prSet/>
      <dgm:spPr/>
      <dgm:t>
        <a:bodyPr/>
        <a:lstStyle/>
        <a:p>
          <a:endParaRPr lang="en-US"/>
        </a:p>
      </dgm:t>
    </dgm:pt>
    <dgm:pt modelId="{F37CE230-EDBA-433F-946B-D1419D031CB6}" type="sibTrans" cxnId="{59837F1F-F61F-4874-A33B-AC249E88187D}">
      <dgm:prSet/>
      <dgm:spPr/>
      <dgm:t>
        <a:bodyPr/>
        <a:lstStyle/>
        <a:p>
          <a:endParaRPr lang="en-US"/>
        </a:p>
      </dgm:t>
    </dgm:pt>
    <dgm:pt modelId="{C0AFF155-F1AA-479E-AAB7-6AF8C82531B6}">
      <dgm:prSet phldrT="[Text]"/>
      <dgm:spPr/>
      <dgm:t>
        <a:bodyPr/>
        <a:lstStyle/>
        <a:p>
          <a:r>
            <a:rPr lang="en-US" dirty="0" smtClean="0"/>
            <a:t>Importing standardized testing data (predefined users/roles)</a:t>
          </a:r>
          <a:endParaRPr lang="en-US" dirty="0"/>
        </a:p>
      </dgm:t>
    </dgm:pt>
    <dgm:pt modelId="{AD553D26-DEBA-4F57-9042-FEC1DF92A493}" type="parTrans" cxnId="{E34DC7A9-3A43-4671-8B31-C761D800D164}">
      <dgm:prSet/>
      <dgm:spPr/>
      <dgm:t>
        <a:bodyPr/>
        <a:lstStyle/>
        <a:p>
          <a:endParaRPr lang="en-US"/>
        </a:p>
      </dgm:t>
    </dgm:pt>
    <dgm:pt modelId="{9933E2CB-7BD4-44DC-BE66-8FD9B62A22AA}" type="sibTrans" cxnId="{E34DC7A9-3A43-4671-8B31-C761D800D164}">
      <dgm:prSet/>
      <dgm:spPr/>
      <dgm:t>
        <a:bodyPr/>
        <a:lstStyle/>
        <a:p>
          <a:endParaRPr lang="en-US"/>
        </a:p>
      </dgm:t>
    </dgm:pt>
    <dgm:pt modelId="{47713184-91D7-45CC-929F-99E35B81AEBD}">
      <dgm:prSet phldrT="[Text]"/>
      <dgm:spPr/>
      <dgm:t>
        <a:bodyPr/>
        <a:lstStyle/>
        <a:p>
          <a:r>
            <a:rPr lang="en-US" dirty="0" smtClean="0"/>
            <a:t>Configuring and collecting logging data *</a:t>
          </a:r>
          <a:endParaRPr lang="en-US" dirty="0"/>
        </a:p>
      </dgm:t>
    </dgm:pt>
    <dgm:pt modelId="{FEAABB04-D114-4B4D-A9E2-D8A857357D6E}" type="parTrans" cxnId="{FDA19C2D-1A0F-4D0F-BF95-0BBCA6F79C90}">
      <dgm:prSet/>
      <dgm:spPr/>
      <dgm:t>
        <a:bodyPr/>
        <a:lstStyle/>
        <a:p>
          <a:endParaRPr lang="en-US"/>
        </a:p>
      </dgm:t>
    </dgm:pt>
    <dgm:pt modelId="{07B48C27-BB41-4814-B6C4-D5CC663187D4}" type="sibTrans" cxnId="{FDA19C2D-1A0F-4D0F-BF95-0BBCA6F79C90}">
      <dgm:prSet/>
      <dgm:spPr/>
      <dgm:t>
        <a:bodyPr/>
        <a:lstStyle/>
        <a:p>
          <a:endParaRPr lang="en-US"/>
        </a:p>
      </dgm:t>
    </dgm:pt>
    <dgm:pt modelId="{8AB96476-D0BD-4835-9ACC-9C640B65172B}" type="pres">
      <dgm:prSet presAssocID="{AECD874D-F3A1-43CA-9A5C-D291488D58D6}" presName="linear" presStyleCnt="0">
        <dgm:presLayoutVars>
          <dgm:dir/>
          <dgm:animLvl val="lvl"/>
          <dgm:resizeHandles val="exact"/>
        </dgm:presLayoutVars>
      </dgm:prSet>
      <dgm:spPr/>
      <dgm:t>
        <a:bodyPr/>
        <a:lstStyle/>
        <a:p>
          <a:endParaRPr lang="en-US"/>
        </a:p>
      </dgm:t>
    </dgm:pt>
    <dgm:pt modelId="{1C0A2016-66EA-43FD-9C8A-163A4334E176}" type="pres">
      <dgm:prSet presAssocID="{C715677E-0FF5-408F-8ABE-0E4D31120208}" presName="parentLin" presStyleCnt="0"/>
      <dgm:spPr/>
    </dgm:pt>
    <dgm:pt modelId="{BD1D16E7-5D8F-4703-913F-BBDACB06BADD}" type="pres">
      <dgm:prSet presAssocID="{C715677E-0FF5-408F-8ABE-0E4D31120208}" presName="parentLeftMargin" presStyleLbl="node1" presStyleIdx="0" presStyleCnt="3"/>
      <dgm:spPr/>
      <dgm:t>
        <a:bodyPr/>
        <a:lstStyle/>
        <a:p>
          <a:endParaRPr lang="en-US"/>
        </a:p>
      </dgm:t>
    </dgm:pt>
    <dgm:pt modelId="{C2EE5522-729E-4C39-BA39-90AD2F48FBF4}" type="pres">
      <dgm:prSet presAssocID="{C715677E-0FF5-408F-8ABE-0E4D31120208}" presName="parentText" presStyleLbl="node1" presStyleIdx="0" presStyleCnt="3">
        <dgm:presLayoutVars>
          <dgm:chMax val="0"/>
          <dgm:bulletEnabled val="1"/>
        </dgm:presLayoutVars>
      </dgm:prSet>
      <dgm:spPr/>
      <dgm:t>
        <a:bodyPr/>
        <a:lstStyle/>
        <a:p>
          <a:endParaRPr lang="en-US"/>
        </a:p>
      </dgm:t>
    </dgm:pt>
    <dgm:pt modelId="{8F4A059A-E4B4-41BF-85C7-3DA857099C2E}" type="pres">
      <dgm:prSet presAssocID="{C715677E-0FF5-408F-8ABE-0E4D31120208}" presName="negativeSpace" presStyleCnt="0"/>
      <dgm:spPr/>
    </dgm:pt>
    <dgm:pt modelId="{48218983-5C95-4B01-82F0-BA621AC4D8E4}" type="pres">
      <dgm:prSet presAssocID="{C715677E-0FF5-408F-8ABE-0E4D31120208}" presName="childText" presStyleLbl="conFgAcc1" presStyleIdx="0" presStyleCnt="3">
        <dgm:presLayoutVars>
          <dgm:bulletEnabled val="1"/>
        </dgm:presLayoutVars>
      </dgm:prSet>
      <dgm:spPr/>
      <dgm:t>
        <a:bodyPr/>
        <a:lstStyle/>
        <a:p>
          <a:endParaRPr lang="en-US"/>
        </a:p>
      </dgm:t>
    </dgm:pt>
    <dgm:pt modelId="{DE050425-3870-47F9-BB94-B0BF3B304DD8}" type="pres">
      <dgm:prSet presAssocID="{BF1B4F8E-D169-424A-8886-3B6330AEA19C}" presName="spaceBetweenRectangles" presStyleCnt="0"/>
      <dgm:spPr/>
    </dgm:pt>
    <dgm:pt modelId="{EBD6F09D-5427-4AB8-81BD-BD615F6BF1F7}" type="pres">
      <dgm:prSet presAssocID="{163F0B5D-78DE-4DBE-B2AB-8D2D1BEF2A5B}" presName="parentLin" presStyleCnt="0"/>
      <dgm:spPr/>
    </dgm:pt>
    <dgm:pt modelId="{E807D0AE-65B3-420F-AE11-CE6DDE3EB966}" type="pres">
      <dgm:prSet presAssocID="{163F0B5D-78DE-4DBE-B2AB-8D2D1BEF2A5B}" presName="parentLeftMargin" presStyleLbl="node1" presStyleIdx="0" presStyleCnt="3"/>
      <dgm:spPr/>
      <dgm:t>
        <a:bodyPr/>
        <a:lstStyle/>
        <a:p>
          <a:endParaRPr lang="en-US"/>
        </a:p>
      </dgm:t>
    </dgm:pt>
    <dgm:pt modelId="{5E48EFA9-9854-4821-AF2A-D460E5AF5CA7}" type="pres">
      <dgm:prSet presAssocID="{163F0B5D-78DE-4DBE-B2AB-8D2D1BEF2A5B}" presName="parentText" presStyleLbl="node1" presStyleIdx="1" presStyleCnt="3">
        <dgm:presLayoutVars>
          <dgm:chMax val="0"/>
          <dgm:bulletEnabled val="1"/>
        </dgm:presLayoutVars>
      </dgm:prSet>
      <dgm:spPr/>
      <dgm:t>
        <a:bodyPr/>
        <a:lstStyle/>
        <a:p>
          <a:endParaRPr lang="en-US"/>
        </a:p>
      </dgm:t>
    </dgm:pt>
    <dgm:pt modelId="{34827201-1446-4D58-96D6-5901BDA7A953}" type="pres">
      <dgm:prSet presAssocID="{163F0B5D-78DE-4DBE-B2AB-8D2D1BEF2A5B}" presName="negativeSpace" presStyleCnt="0"/>
      <dgm:spPr/>
    </dgm:pt>
    <dgm:pt modelId="{3C8ADF47-5ED0-448D-9DC9-210FAF485974}" type="pres">
      <dgm:prSet presAssocID="{163F0B5D-78DE-4DBE-B2AB-8D2D1BEF2A5B}" presName="childText" presStyleLbl="conFgAcc1" presStyleIdx="1" presStyleCnt="3">
        <dgm:presLayoutVars>
          <dgm:bulletEnabled val="1"/>
        </dgm:presLayoutVars>
      </dgm:prSet>
      <dgm:spPr/>
      <dgm:t>
        <a:bodyPr/>
        <a:lstStyle/>
        <a:p>
          <a:endParaRPr lang="en-US"/>
        </a:p>
      </dgm:t>
    </dgm:pt>
    <dgm:pt modelId="{DE641037-551C-4FD1-A565-8698182A9AB8}" type="pres">
      <dgm:prSet presAssocID="{CF451D56-E830-4FC7-B394-0EB18F0FDC8F}" presName="spaceBetweenRectangles" presStyleCnt="0"/>
      <dgm:spPr/>
    </dgm:pt>
    <dgm:pt modelId="{1B9AE533-5FD3-49AE-B02A-BC379A4623C0}" type="pres">
      <dgm:prSet presAssocID="{7E40FBF2-C59C-435B-9869-EF13A12BD4CE}" presName="parentLin" presStyleCnt="0"/>
      <dgm:spPr/>
    </dgm:pt>
    <dgm:pt modelId="{48190014-B264-4C1C-853D-803067CB1693}" type="pres">
      <dgm:prSet presAssocID="{7E40FBF2-C59C-435B-9869-EF13A12BD4CE}" presName="parentLeftMargin" presStyleLbl="node1" presStyleIdx="1" presStyleCnt="3"/>
      <dgm:spPr/>
      <dgm:t>
        <a:bodyPr/>
        <a:lstStyle/>
        <a:p>
          <a:endParaRPr lang="en-US"/>
        </a:p>
      </dgm:t>
    </dgm:pt>
    <dgm:pt modelId="{FDE3F115-CDCD-4F45-9065-3FCD3BF515F6}" type="pres">
      <dgm:prSet presAssocID="{7E40FBF2-C59C-435B-9869-EF13A12BD4CE}" presName="parentText" presStyleLbl="node1" presStyleIdx="2" presStyleCnt="3">
        <dgm:presLayoutVars>
          <dgm:chMax val="0"/>
          <dgm:bulletEnabled val="1"/>
        </dgm:presLayoutVars>
      </dgm:prSet>
      <dgm:spPr/>
      <dgm:t>
        <a:bodyPr/>
        <a:lstStyle/>
        <a:p>
          <a:endParaRPr lang="en-US"/>
        </a:p>
      </dgm:t>
    </dgm:pt>
    <dgm:pt modelId="{DBF985CE-E166-4E72-B4DF-D070E873348D}" type="pres">
      <dgm:prSet presAssocID="{7E40FBF2-C59C-435B-9869-EF13A12BD4CE}" presName="negativeSpace" presStyleCnt="0"/>
      <dgm:spPr/>
    </dgm:pt>
    <dgm:pt modelId="{9854BA8B-A88F-40F5-A050-A52DB944B207}" type="pres">
      <dgm:prSet presAssocID="{7E40FBF2-C59C-435B-9869-EF13A12BD4CE}" presName="childText" presStyleLbl="conFgAcc1" presStyleIdx="2" presStyleCnt="3">
        <dgm:presLayoutVars>
          <dgm:bulletEnabled val="1"/>
        </dgm:presLayoutVars>
      </dgm:prSet>
      <dgm:spPr/>
      <dgm:t>
        <a:bodyPr/>
        <a:lstStyle/>
        <a:p>
          <a:endParaRPr lang="en-US"/>
        </a:p>
      </dgm:t>
    </dgm:pt>
  </dgm:ptLst>
  <dgm:cxnLst>
    <dgm:cxn modelId="{45322352-507E-0044-AA96-21EC61E5EB02}" type="presOf" srcId="{7E40FBF2-C59C-435B-9869-EF13A12BD4CE}" destId="{FDE3F115-CDCD-4F45-9065-3FCD3BF515F6}" srcOrd="1" destOrd="0" presId="urn:microsoft.com/office/officeart/2005/8/layout/list1"/>
    <dgm:cxn modelId="{6141AFE2-B42D-CF4F-A0E8-A9C7CBFEEA4B}" type="presOf" srcId="{7E40FBF2-C59C-435B-9869-EF13A12BD4CE}" destId="{48190014-B264-4C1C-853D-803067CB1693}" srcOrd="0" destOrd="0" presId="urn:microsoft.com/office/officeart/2005/8/layout/list1"/>
    <dgm:cxn modelId="{7257AC8D-1796-C04A-B4C6-391E9EB6CA8F}" type="presOf" srcId="{3DDFC1DE-AA7B-468B-B1E7-D9AE7F32FC00}" destId="{48218983-5C95-4B01-82F0-BA621AC4D8E4}" srcOrd="0" destOrd="1" presId="urn:microsoft.com/office/officeart/2005/8/layout/list1"/>
    <dgm:cxn modelId="{C8EDCC4F-5982-4A1B-992F-BFC4CD1E5DDC}" srcId="{C715677E-0FF5-408F-8ABE-0E4D31120208}" destId="{3DDFC1DE-AA7B-468B-B1E7-D9AE7F32FC00}" srcOrd="1" destOrd="0" parTransId="{E2FB3436-6A06-47F3-8133-65DB274657DE}" sibTransId="{8C060E24-6236-4685-BD00-5FB02E11287D}"/>
    <dgm:cxn modelId="{569E31CE-DBFF-4F90-8614-82C0C246827D}" srcId="{7E40FBF2-C59C-435B-9869-EF13A12BD4CE}" destId="{588E99FD-F5F2-45A1-802A-E3C98F54C82D}" srcOrd="0" destOrd="0" parTransId="{D7C30F09-A8D0-49C2-A575-23BA61D28F64}" sibTransId="{4E0562A1-4DD9-448C-AAB2-E548DAF13C2D}"/>
    <dgm:cxn modelId="{F83DC478-A360-4640-BEB3-EC469D0597EF}" type="presOf" srcId="{C715677E-0FF5-408F-8ABE-0E4D31120208}" destId="{BD1D16E7-5D8F-4703-913F-BBDACB06BADD}" srcOrd="0" destOrd="0" presId="urn:microsoft.com/office/officeart/2005/8/layout/list1"/>
    <dgm:cxn modelId="{A1DD6B9A-6745-EF44-988E-17B6B6A4D3FE}" type="presOf" srcId="{ACC0E9B0-8281-4B6F-BBA9-F51C6CE2C1AC}" destId="{3C8ADF47-5ED0-448D-9DC9-210FAF485974}" srcOrd="0" destOrd="0" presId="urn:microsoft.com/office/officeart/2005/8/layout/list1"/>
    <dgm:cxn modelId="{40F88A6B-A1B9-F44E-90BE-162B6E713EC1}" type="presOf" srcId="{7C943AF8-DAE9-44BA-8E33-1E7E9FC4B56D}" destId="{3C8ADF47-5ED0-448D-9DC9-210FAF485974}" srcOrd="0" destOrd="1" presId="urn:microsoft.com/office/officeart/2005/8/layout/list1"/>
    <dgm:cxn modelId="{750DD5CC-4B8E-134B-AF77-BE0379635AAB}" type="presOf" srcId="{47713184-91D7-45CC-929F-99E35B81AEBD}" destId="{9854BA8B-A88F-40F5-A050-A52DB944B207}" srcOrd="0" destOrd="1" presId="urn:microsoft.com/office/officeart/2005/8/layout/list1"/>
    <dgm:cxn modelId="{6AC35528-DAC7-D541-8EAB-B0F583202A3A}" type="presOf" srcId="{DBEA9346-42AE-4313-ABBB-4E4B235DF6D5}" destId="{48218983-5C95-4B01-82F0-BA621AC4D8E4}" srcOrd="0" destOrd="0" presId="urn:microsoft.com/office/officeart/2005/8/layout/list1"/>
    <dgm:cxn modelId="{59837F1F-F61F-4874-A33B-AC249E88187D}" srcId="{163F0B5D-78DE-4DBE-B2AB-8D2D1BEF2A5B}" destId="{7C943AF8-DAE9-44BA-8E33-1E7E9FC4B56D}" srcOrd="1" destOrd="0" parTransId="{8B5C7035-F7BD-4FAF-BDF8-DF4A457F03F2}" sibTransId="{F37CE230-EDBA-433F-946B-D1419D031CB6}"/>
    <dgm:cxn modelId="{2D6B5984-6CA4-4C6B-B313-D46E5B392BD2}" srcId="{AECD874D-F3A1-43CA-9A5C-D291488D58D6}" destId="{7E40FBF2-C59C-435B-9869-EF13A12BD4CE}" srcOrd="2" destOrd="0" parTransId="{F4513A23-017A-43FD-860D-8F292D9453FC}" sibTransId="{D10B1159-A753-4CCA-B042-71E142546C56}"/>
    <dgm:cxn modelId="{6BEBB428-F7E5-B141-9BA6-435F434E869B}" type="presOf" srcId="{163F0B5D-78DE-4DBE-B2AB-8D2D1BEF2A5B}" destId="{5E48EFA9-9854-4821-AF2A-D460E5AF5CA7}" srcOrd="1" destOrd="0" presId="urn:microsoft.com/office/officeart/2005/8/layout/list1"/>
    <dgm:cxn modelId="{BD2A2AF6-EEA0-4880-846B-D1EA65C5D0E8}" srcId="{AECD874D-F3A1-43CA-9A5C-D291488D58D6}" destId="{163F0B5D-78DE-4DBE-B2AB-8D2D1BEF2A5B}" srcOrd="1" destOrd="0" parTransId="{836BBF95-1225-4E19-8AF6-1EA533B0C113}" sibTransId="{CF451D56-E830-4FC7-B394-0EB18F0FDC8F}"/>
    <dgm:cxn modelId="{8B19FC7B-217E-2044-8A0F-F2A25716388F}" type="presOf" srcId="{C715677E-0FF5-408F-8ABE-0E4D31120208}" destId="{C2EE5522-729E-4C39-BA39-90AD2F48FBF4}" srcOrd="1" destOrd="0" presId="urn:microsoft.com/office/officeart/2005/8/layout/list1"/>
    <dgm:cxn modelId="{E34DC7A9-3A43-4671-8B31-C761D800D164}" srcId="{163F0B5D-78DE-4DBE-B2AB-8D2D1BEF2A5B}" destId="{C0AFF155-F1AA-479E-AAB7-6AF8C82531B6}" srcOrd="2" destOrd="0" parTransId="{AD553D26-DEBA-4F57-9042-FEC1DF92A493}" sibTransId="{9933E2CB-7BD4-44DC-BE66-8FD9B62A22AA}"/>
    <dgm:cxn modelId="{E7C5A8B0-3BCC-40D2-9B9A-7141990CF6A7}" srcId="{C715677E-0FF5-408F-8ABE-0E4D31120208}" destId="{DBEA9346-42AE-4313-ABBB-4E4B235DF6D5}" srcOrd="0" destOrd="0" parTransId="{A8A63D62-F410-405F-A295-200061DC5A6B}" sibTransId="{8FDA52E2-B49D-418A-B972-8445A0C135DC}"/>
    <dgm:cxn modelId="{BC57426F-73A1-E74D-BB0B-148669D5318A}" type="presOf" srcId="{AECD874D-F3A1-43CA-9A5C-D291488D58D6}" destId="{8AB96476-D0BD-4835-9ACC-9C640B65172B}" srcOrd="0" destOrd="0" presId="urn:microsoft.com/office/officeart/2005/8/layout/list1"/>
    <dgm:cxn modelId="{B3DB68BF-E272-F241-A4CA-6A3191F9552E}" type="presOf" srcId="{105F3BF2-0236-41CE-9132-47602E830490}" destId="{48218983-5C95-4B01-82F0-BA621AC4D8E4}" srcOrd="0" destOrd="2" presId="urn:microsoft.com/office/officeart/2005/8/layout/list1"/>
    <dgm:cxn modelId="{FDA19C2D-1A0F-4D0F-BF95-0BBCA6F79C90}" srcId="{7E40FBF2-C59C-435B-9869-EF13A12BD4CE}" destId="{47713184-91D7-45CC-929F-99E35B81AEBD}" srcOrd="1" destOrd="0" parTransId="{FEAABB04-D114-4B4D-A9E2-D8A857357D6E}" sibTransId="{07B48C27-BB41-4814-B6C4-D5CC663187D4}"/>
    <dgm:cxn modelId="{2285C7A9-313F-41E6-941B-5C8DFD738573}" srcId="{AECD874D-F3A1-43CA-9A5C-D291488D58D6}" destId="{C715677E-0FF5-408F-8ABE-0E4D31120208}" srcOrd="0" destOrd="0" parTransId="{4367D493-3967-47F0-9E87-0513632E8D25}" sibTransId="{BF1B4F8E-D169-424A-8886-3B6330AEA19C}"/>
    <dgm:cxn modelId="{F0285777-49BD-BE4D-8BE4-A4B4D543261E}" type="presOf" srcId="{588E99FD-F5F2-45A1-802A-E3C98F54C82D}" destId="{9854BA8B-A88F-40F5-A050-A52DB944B207}" srcOrd="0" destOrd="0" presId="urn:microsoft.com/office/officeart/2005/8/layout/list1"/>
    <dgm:cxn modelId="{691CC0F4-9727-4514-9C40-5668ADF51464}" srcId="{C715677E-0FF5-408F-8ABE-0E4D31120208}" destId="{105F3BF2-0236-41CE-9132-47602E830490}" srcOrd="2" destOrd="0" parTransId="{3BBF175E-CE81-460D-AA6D-9557A60F06AE}" sibTransId="{544E6ABC-0BBB-4A05-A755-495886562B4D}"/>
    <dgm:cxn modelId="{36E43760-D984-7445-ABFC-4F6E6A0660E5}" type="presOf" srcId="{C0AFF155-F1AA-479E-AAB7-6AF8C82531B6}" destId="{3C8ADF47-5ED0-448D-9DC9-210FAF485974}" srcOrd="0" destOrd="2" presId="urn:microsoft.com/office/officeart/2005/8/layout/list1"/>
    <dgm:cxn modelId="{F10FC43F-D242-49B2-8D26-F0FCF41C8E9C}" srcId="{163F0B5D-78DE-4DBE-B2AB-8D2D1BEF2A5B}" destId="{ACC0E9B0-8281-4B6F-BBA9-F51C6CE2C1AC}" srcOrd="0" destOrd="0" parTransId="{63A206F8-2131-4754-BFC0-8F9A9D2EED61}" sibTransId="{C4C389F2-556D-4596-8D4A-6BCA819238C8}"/>
    <dgm:cxn modelId="{7B925C18-7381-7C4C-A0CA-712EAFF7CC72}" type="presOf" srcId="{163F0B5D-78DE-4DBE-B2AB-8D2D1BEF2A5B}" destId="{E807D0AE-65B3-420F-AE11-CE6DDE3EB966}" srcOrd="0" destOrd="0" presId="urn:microsoft.com/office/officeart/2005/8/layout/list1"/>
    <dgm:cxn modelId="{4D4A639F-416F-BF42-850F-2B718056E8F6}" type="presParOf" srcId="{8AB96476-D0BD-4835-9ACC-9C640B65172B}" destId="{1C0A2016-66EA-43FD-9C8A-163A4334E176}" srcOrd="0" destOrd="0" presId="urn:microsoft.com/office/officeart/2005/8/layout/list1"/>
    <dgm:cxn modelId="{20AB4E0D-306A-4C46-BA59-5746475A902E}" type="presParOf" srcId="{1C0A2016-66EA-43FD-9C8A-163A4334E176}" destId="{BD1D16E7-5D8F-4703-913F-BBDACB06BADD}" srcOrd="0" destOrd="0" presId="urn:microsoft.com/office/officeart/2005/8/layout/list1"/>
    <dgm:cxn modelId="{9B5119C2-6611-D94B-A6E2-EE400F23DB13}" type="presParOf" srcId="{1C0A2016-66EA-43FD-9C8A-163A4334E176}" destId="{C2EE5522-729E-4C39-BA39-90AD2F48FBF4}" srcOrd="1" destOrd="0" presId="urn:microsoft.com/office/officeart/2005/8/layout/list1"/>
    <dgm:cxn modelId="{8CD8C8C7-C64C-404C-96F7-F5C43CA2A154}" type="presParOf" srcId="{8AB96476-D0BD-4835-9ACC-9C640B65172B}" destId="{8F4A059A-E4B4-41BF-85C7-3DA857099C2E}" srcOrd="1" destOrd="0" presId="urn:microsoft.com/office/officeart/2005/8/layout/list1"/>
    <dgm:cxn modelId="{17C642FF-87E8-C54E-A2B9-F13A38F5CFFB}" type="presParOf" srcId="{8AB96476-D0BD-4835-9ACC-9C640B65172B}" destId="{48218983-5C95-4B01-82F0-BA621AC4D8E4}" srcOrd="2" destOrd="0" presId="urn:microsoft.com/office/officeart/2005/8/layout/list1"/>
    <dgm:cxn modelId="{53D7F8C1-F6CB-3047-8AF6-856E5C5191D9}" type="presParOf" srcId="{8AB96476-D0BD-4835-9ACC-9C640B65172B}" destId="{DE050425-3870-47F9-BB94-B0BF3B304DD8}" srcOrd="3" destOrd="0" presId="urn:microsoft.com/office/officeart/2005/8/layout/list1"/>
    <dgm:cxn modelId="{2D17E174-319F-354D-AE82-1A4AF71F1A86}" type="presParOf" srcId="{8AB96476-D0BD-4835-9ACC-9C640B65172B}" destId="{EBD6F09D-5427-4AB8-81BD-BD615F6BF1F7}" srcOrd="4" destOrd="0" presId="urn:microsoft.com/office/officeart/2005/8/layout/list1"/>
    <dgm:cxn modelId="{BA08C6DF-FC47-EB4A-A070-BBD0BC6D12E2}" type="presParOf" srcId="{EBD6F09D-5427-4AB8-81BD-BD615F6BF1F7}" destId="{E807D0AE-65B3-420F-AE11-CE6DDE3EB966}" srcOrd="0" destOrd="0" presId="urn:microsoft.com/office/officeart/2005/8/layout/list1"/>
    <dgm:cxn modelId="{62A49E4C-C853-7F4A-8D5A-CE4A4CA8F324}" type="presParOf" srcId="{EBD6F09D-5427-4AB8-81BD-BD615F6BF1F7}" destId="{5E48EFA9-9854-4821-AF2A-D460E5AF5CA7}" srcOrd="1" destOrd="0" presId="urn:microsoft.com/office/officeart/2005/8/layout/list1"/>
    <dgm:cxn modelId="{3F8E0695-2ABF-3545-8516-112122C8AFE5}" type="presParOf" srcId="{8AB96476-D0BD-4835-9ACC-9C640B65172B}" destId="{34827201-1446-4D58-96D6-5901BDA7A953}" srcOrd="5" destOrd="0" presId="urn:microsoft.com/office/officeart/2005/8/layout/list1"/>
    <dgm:cxn modelId="{13BADD4F-A4D9-804D-92C9-9AC145DE7F9B}" type="presParOf" srcId="{8AB96476-D0BD-4835-9ACC-9C640B65172B}" destId="{3C8ADF47-5ED0-448D-9DC9-210FAF485974}" srcOrd="6" destOrd="0" presId="urn:microsoft.com/office/officeart/2005/8/layout/list1"/>
    <dgm:cxn modelId="{EC416973-68AC-434D-852A-B9E0748BB772}" type="presParOf" srcId="{8AB96476-D0BD-4835-9ACC-9C640B65172B}" destId="{DE641037-551C-4FD1-A565-8698182A9AB8}" srcOrd="7" destOrd="0" presId="urn:microsoft.com/office/officeart/2005/8/layout/list1"/>
    <dgm:cxn modelId="{AEE232C8-C748-9E4E-9246-CE65BBAA29C1}" type="presParOf" srcId="{8AB96476-D0BD-4835-9ACC-9C640B65172B}" destId="{1B9AE533-5FD3-49AE-B02A-BC379A4623C0}" srcOrd="8" destOrd="0" presId="urn:microsoft.com/office/officeart/2005/8/layout/list1"/>
    <dgm:cxn modelId="{2C20E668-DAF6-CD41-B280-EE2CB876EB3A}" type="presParOf" srcId="{1B9AE533-5FD3-49AE-B02A-BC379A4623C0}" destId="{48190014-B264-4C1C-853D-803067CB1693}" srcOrd="0" destOrd="0" presId="urn:microsoft.com/office/officeart/2005/8/layout/list1"/>
    <dgm:cxn modelId="{2A436CFF-F328-B649-B567-E136BB89BFAB}" type="presParOf" srcId="{1B9AE533-5FD3-49AE-B02A-BC379A4623C0}" destId="{FDE3F115-CDCD-4F45-9065-3FCD3BF515F6}" srcOrd="1" destOrd="0" presId="urn:microsoft.com/office/officeart/2005/8/layout/list1"/>
    <dgm:cxn modelId="{2F29EE42-ED31-7B44-AFAE-F9248A925F98}" type="presParOf" srcId="{8AB96476-D0BD-4835-9ACC-9C640B65172B}" destId="{DBF985CE-E166-4E72-B4DF-D070E873348D}" srcOrd="9" destOrd="0" presId="urn:microsoft.com/office/officeart/2005/8/layout/list1"/>
    <dgm:cxn modelId="{4803D07E-EC1E-094C-99F0-FEBDAB1DAAD5}" type="presParOf" srcId="{8AB96476-D0BD-4835-9ACC-9C640B65172B}" destId="{9854BA8B-A88F-40F5-A050-A52DB944B20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0B176C2-1699-344A-9CD9-A7EB8B4AD215}"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05D73E0A-3C5B-5543-84D1-8DC5290C78F1}">
      <dgm:prSet phldrT="[Text]" custT="1"/>
      <dgm:spPr/>
      <dgm:t>
        <a:bodyPr/>
        <a:lstStyle/>
        <a:p>
          <a:r>
            <a:rPr lang="en-US" sz="1400" dirty="0" smtClean="0"/>
            <a:t>Virtualization</a:t>
          </a:r>
          <a:endParaRPr lang="en-US" sz="1400" dirty="0"/>
        </a:p>
      </dgm:t>
    </dgm:pt>
    <dgm:pt modelId="{A69462D5-4685-0E46-B051-21B05605F95B}" type="parTrans" cxnId="{A8D07309-A9F0-744F-8F7D-292BEA5F4BB5}">
      <dgm:prSet/>
      <dgm:spPr/>
      <dgm:t>
        <a:bodyPr/>
        <a:lstStyle/>
        <a:p>
          <a:endParaRPr lang="en-US" sz="3200"/>
        </a:p>
      </dgm:t>
    </dgm:pt>
    <dgm:pt modelId="{6476163E-6421-744D-B5CC-212CDA7950D9}" type="sibTrans" cxnId="{A8D07309-A9F0-744F-8F7D-292BEA5F4BB5}">
      <dgm:prSet/>
      <dgm:spPr/>
      <dgm:t>
        <a:bodyPr/>
        <a:lstStyle/>
        <a:p>
          <a:endParaRPr lang="en-US" sz="3200"/>
        </a:p>
      </dgm:t>
    </dgm:pt>
    <dgm:pt modelId="{474BAF5E-4DC8-9946-A1A0-F5B26AD23F3B}">
      <dgm:prSet phldrT="[Text]" custT="1"/>
      <dgm:spPr/>
      <dgm:t>
        <a:bodyPr/>
        <a:lstStyle/>
        <a:p>
          <a:r>
            <a:rPr lang="en-US" sz="1050" dirty="0" smtClean="0"/>
            <a:t>Cloud-Init as a configuration manager (config new VM instance, add users, etc.)</a:t>
          </a:r>
          <a:endParaRPr lang="en-US" sz="1050" dirty="0"/>
        </a:p>
      </dgm:t>
    </dgm:pt>
    <dgm:pt modelId="{BA7F243F-D5F1-854F-B03C-E2CACA18DB88}" type="parTrans" cxnId="{0D5B578B-96B5-4D4E-9300-6D3BD2C3A42B}">
      <dgm:prSet/>
      <dgm:spPr/>
      <dgm:t>
        <a:bodyPr/>
        <a:lstStyle/>
        <a:p>
          <a:endParaRPr lang="en-US" sz="3200"/>
        </a:p>
      </dgm:t>
    </dgm:pt>
    <dgm:pt modelId="{8C696DB5-2440-CF40-AD15-9A39CBF2A3CB}" type="sibTrans" cxnId="{0D5B578B-96B5-4D4E-9300-6D3BD2C3A42B}">
      <dgm:prSet/>
      <dgm:spPr/>
      <dgm:t>
        <a:bodyPr/>
        <a:lstStyle/>
        <a:p>
          <a:endParaRPr lang="en-US" sz="3200"/>
        </a:p>
      </dgm:t>
    </dgm:pt>
    <dgm:pt modelId="{A5BFF9EB-1B4F-4041-AC82-1EE3683679CA}">
      <dgm:prSet phldrT="[Text]" custT="1"/>
      <dgm:spPr/>
      <dgm:t>
        <a:bodyPr/>
        <a:lstStyle/>
        <a:p>
          <a:r>
            <a:rPr lang="en-US" sz="1050" dirty="0" smtClean="0"/>
            <a:t>Monitor CPU and disk allocations when using nested hypervisors</a:t>
          </a:r>
          <a:endParaRPr lang="en-US" sz="1050" dirty="0"/>
        </a:p>
      </dgm:t>
    </dgm:pt>
    <dgm:pt modelId="{75C29070-822B-174F-A07F-468935A806F7}" type="parTrans" cxnId="{BCEDA5FB-9105-E34C-8707-F9F823EA0E3E}">
      <dgm:prSet/>
      <dgm:spPr/>
      <dgm:t>
        <a:bodyPr/>
        <a:lstStyle/>
        <a:p>
          <a:endParaRPr lang="en-US" sz="3200"/>
        </a:p>
      </dgm:t>
    </dgm:pt>
    <dgm:pt modelId="{B46D2665-1478-A840-9E11-2578A46F1CD4}" type="sibTrans" cxnId="{BCEDA5FB-9105-E34C-8707-F9F823EA0E3E}">
      <dgm:prSet/>
      <dgm:spPr/>
      <dgm:t>
        <a:bodyPr/>
        <a:lstStyle/>
        <a:p>
          <a:endParaRPr lang="en-US" sz="3200"/>
        </a:p>
      </dgm:t>
    </dgm:pt>
    <dgm:pt modelId="{96CDF1AC-8881-1045-80EE-098B78531773}">
      <dgm:prSet phldrT="[Text]" custT="1"/>
      <dgm:spPr/>
      <dgm:t>
        <a:bodyPr/>
        <a:lstStyle/>
        <a:p>
          <a:r>
            <a:rPr lang="en-US" sz="1600" dirty="0" smtClean="0"/>
            <a:t>Containers</a:t>
          </a:r>
          <a:endParaRPr lang="en-US" sz="1600" dirty="0"/>
        </a:p>
      </dgm:t>
    </dgm:pt>
    <dgm:pt modelId="{E824BD77-F168-CC47-B7F4-CD8E26FF54BC}" type="parTrans" cxnId="{29CC0CC9-1383-614A-83C2-9682F04DD48C}">
      <dgm:prSet/>
      <dgm:spPr/>
      <dgm:t>
        <a:bodyPr/>
        <a:lstStyle/>
        <a:p>
          <a:endParaRPr lang="en-US" sz="3200"/>
        </a:p>
      </dgm:t>
    </dgm:pt>
    <dgm:pt modelId="{E746456D-8DEA-FD40-89D5-F1EF0A0EABB7}" type="sibTrans" cxnId="{29CC0CC9-1383-614A-83C2-9682F04DD48C}">
      <dgm:prSet/>
      <dgm:spPr/>
      <dgm:t>
        <a:bodyPr/>
        <a:lstStyle/>
        <a:p>
          <a:endParaRPr lang="en-US" sz="3200"/>
        </a:p>
      </dgm:t>
    </dgm:pt>
    <dgm:pt modelId="{5E2C1982-F447-6C4A-9903-B353FC7E1D9D}">
      <dgm:prSet phldrT="[Text]" custT="1"/>
      <dgm:spPr/>
      <dgm:t>
        <a:bodyPr/>
        <a:lstStyle/>
        <a:p>
          <a:r>
            <a:rPr lang="en-US" sz="1050" dirty="0" smtClean="0"/>
            <a:t>Docker containers are easy to deploy, have good version control mechanism and minimize execution overhead</a:t>
          </a:r>
          <a:endParaRPr lang="en-US" sz="1050" dirty="0"/>
        </a:p>
      </dgm:t>
    </dgm:pt>
    <dgm:pt modelId="{85109759-DA8A-CA42-968B-38F3422FD6EA}" type="parTrans" cxnId="{B6B2971F-5606-9745-AD1A-02481944F47E}">
      <dgm:prSet/>
      <dgm:spPr/>
      <dgm:t>
        <a:bodyPr/>
        <a:lstStyle/>
        <a:p>
          <a:endParaRPr lang="en-US" sz="3200"/>
        </a:p>
      </dgm:t>
    </dgm:pt>
    <dgm:pt modelId="{7E27C82D-D16E-FF45-8F6D-1DF7BA0FE4F9}" type="sibTrans" cxnId="{B6B2971F-5606-9745-AD1A-02481944F47E}">
      <dgm:prSet/>
      <dgm:spPr/>
      <dgm:t>
        <a:bodyPr/>
        <a:lstStyle/>
        <a:p>
          <a:endParaRPr lang="en-US" sz="3200"/>
        </a:p>
      </dgm:t>
    </dgm:pt>
    <dgm:pt modelId="{CE4DAF29-BBB8-2248-8D92-224B6CC9A82D}">
      <dgm:prSet phldrT="[Text]" custT="1"/>
      <dgm:spPr/>
      <dgm:t>
        <a:bodyPr/>
        <a:lstStyle/>
        <a:p>
          <a:r>
            <a:rPr lang="en-US" sz="1050" dirty="0" smtClean="0"/>
            <a:t>Unfortunately no Windows equivalent due to lack of GUI support  </a:t>
          </a:r>
          <a:endParaRPr lang="en-US" sz="1050" dirty="0"/>
        </a:p>
      </dgm:t>
    </dgm:pt>
    <dgm:pt modelId="{CECA42FB-9A3A-2E4E-A072-8DA90183E63D}" type="parTrans" cxnId="{F8481827-0033-A64F-AA70-3A55B48710E3}">
      <dgm:prSet/>
      <dgm:spPr/>
      <dgm:t>
        <a:bodyPr/>
        <a:lstStyle/>
        <a:p>
          <a:endParaRPr lang="en-US" sz="3200"/>
        </a:p>
      </dgm:t>
    </dgm:pt>
    <dgm:pt modelId="{0652D599-391E-F44F-B2B5-7FD5ECABE957}" type="sibTrans" cxnId="{F8481827-0033-A64F-AA70-3A55B48710E3}">
      <dgm:prSet/>
      <dgm:spPr/>
      <dgm:t>
        <a:bodyPr/>
        <a:lstStyle/>
        <a:p>
          <a:endParaRPr lang="en-US" sz="3200"/>
        </a:p>
      </dgm:t>
    </dgm:pt>
    <dgm:pt modelId="{CDD3042F-9FE7-6443-846A-83FE965CA12C}">
      <dgm:prSet custT="1"/>
      <dgm:spPr/>
      <dgm:t>
        <a:bodyPr/>
        <a:lstStyle/>
        <a:p>
          <a:r>
            <a:rPr lang="en-US" sz="1600" dirty="0" smtClean="0"/>
            <a:t>Remote Access</a:t>
          </a:r>
          <a:endParaRPr lang="en-US" sz="1600" dirty="0"/>
        </a:p>
      </dgm:t>
    </dgm:pt>
    <dgm:pt modelId="{800E7F1F-8463-124E-9C8E-5FFA90D6EC03}" type="parTrans" cxnId="{F3A265F3-CED0-694E-89A1-9FE0DD5BFFAB}">
      <dgm:prSet/>
      <dgm:spPr/>
      <dgm:t>
        <a:bodyPr/>
        <a:lstStyle/>
        <a:p>
          <a:endParaRPr lang="en-US" sz="3200"/>
        </a:p>
      </dgm:t>
    </dgm:pt>
    <dgm:pt modelId="{47C66DDE-1057-5247-A573-A681FDEDCCA0}" type="sibTrans" cxnId="{F3A265F3-CED0-694E-89A1-9FE0DD5BFFAB}">
      <dgm:prSet/>
      <dgm:spPr/>
      <dgm:t>
        <a:bodyPr/>
        <a:lstStyle/>
        <a:p>
          <a:endParaRPr lang="en-US" sz="3200"/>
        </a:p>
      </dgm:t>
    </dgm:pt>
    <dgm:pt modelId="{B163F0A1-CCF0-9C44-9908-12D0AC655FD7}">
      <dgm:prSet phldrT="[Text]" custT="1"/>
      <dgm:spPr/>
      <dgm:t>
        <a:bodyPr/>
        <a:lstStyle/>
        <a:p>
          <a:r>
            <a:rPr lang="en-US" sz="1050" dirty="0" smtClean="0"/>
            <a:t>When displaying application interfaces container is SSH + application</a:t>
          </a:r>
          <a:endParaRPr lang="en-US" sz="1050" dirty="0"/>
        </a:p>
      </dgm:t>
    </dgm:pt>
    <dgm:pt modelId="{A6AB63EF-A596-0C46-BFF4-D8DD7755B353}" type="parTrans" cxnId="{07745663-AAB7-9646-AD12-CCF926AB18C5}">
      <dgm:prSet/>
      <dgm:spPr/>
      <dgm:t>
        <a:bodyPr/>
        <a:lstStyle/>
        <a:p>
          <a:endParaRPr lang="en-US" sz="3200"/>
        </a:p>
      </dgm:t>
    </dgm:pt>
    <dgm:pt modelId="{61674998-CD54-2C47-B5C2-6C51810F3818}" type="sibTrans" cxnId="{07745663-AAB7-9646-AD12-CCF926AB18C5}">
      <dgm:prSet/>
      <dgm:spPr/>
      <dgm:t>
        <a:bodyPr/>
        <a:lstStyle/>
        <a:p>
          <a:endParaRPr lang="en-US" sz="3200"/>
        </a:p>
      </dgm:t>
    </dgm:pt>
    <dgm:pt modelId="{A99588DE-4637-3D47-B028-76C3904414E3}">
      <dgm:prSet custT="1"/>
      <dgm:spPr/>
      <dgm:t>
        <a:bodyPr/>
        <a:lstStyle/>
        <a:p>
          <a:r>
            <a:rPr lang="en-US" sz="1050" dirty="0" smtClean="0"/>
            <a:t>XPRA is like screen for X11</a:t>
          </a:r>
          <a:endParaRPr lang="en-US" sz="1050" dirty="0"/>
        </a:p>
      </dgm:t>
    </dgm:pt>
    <dgm:pt modelId="{A03E398D-9171-AA48-A94B-480CEDA5B321}" type="parTrans" cxnId="{AFF2162E-1083-9A43-B851-702CEE9FAE1F}">
      <dgm:prSet/>
      <dgm:spPr/>
      <dgm:t>
        <a:bodyPr/>
        <a:lstStyle/>
        <a:p>
          <a:endParaRPr lang="en-US" sz="3200"/>
        </a:p>
      </dgm:t>
    </dgm:pt>
    <dgm:pt modelId="{17A88157-8110-7449-81EE-4CBB47D6F733}" type="sibTrans" cxnId="{AFF2162E-1083-9A43-B851-702CEE9FAE1F}">
      <dgm:prSet/>
      <dgm:spPr/>
      <dgm:t>
        <a:bodyPr/>
        <a:lstStyle/>
        <a:p>
          <a:endParaRPr lang="en-US" sz="3200"/>
        </a:p>
      </dgm:t>
    </dgm:pt>
    <dgm:pt modelId="{A2DA5042-F303-F74E-A4D7-1247D8BFA661}">
      <dgm:prSet custT="1"/>
      <dgm:spPr/>
      <dgm:t>
        <a:bodyPr/>
        <a:lstStyle/>
        <a:p>
          <a:r>
            <a:rPr lang="en-US" sz="1050" dirty="0" smtClean="0"/>
            <a:t>Persistent remote display server</a:t>
          </a:r>
          <a:endParaRPr lang="en-US" sz="1050" dirty="0"/>
        </a:p>
      </dgm:t>
    </dgm:pt>
    <dgm:pt modelId="{EA2DD833-03B1-7D45-9A3D-3113FC2AC459}" type="parTrans" cxnId="{0E5714CE-61CD-1749-B0AE-825583C2AC81}">
      <dgm:prSet/>
      <dgm:spPr/>
      <dgm:t>
        <a:bodyPr/>
        <a:lstStyle/>
        <a:p>
          <a:endParaRPr lang="en-US" sz="3200"/>
        </a:p>
      </dgm:t>
    </dgm:pt>
    <dgm:pt modelId="{E1F5785C-F8CF-E146-8DAD-3198722FC7AC}" type="sibTrans" cxnId="{0E5714CE-61CD-1749-B0AE-825583C2AC81}">
      <dgm:prSet/>
      <dgm:spPr/>
      <dgm:t>
        <a:bodyPr/>
        <a:lstStyle/>
        <a:p>
          <a:endParaRPr lang="en-US" sz="3200"/>
        </a:p>
      </dgm:t>
    </dgm:pt>
    <dgm:pt modelId="{BF9E698E-AA38-934C-9361-499AD5ED07C2}">
      <dgm:prSet custT="1"/>
      <dgm:spPr/>
      <dgm:t>
        <a:bodyPr/>
        <a:lstStyle/>
        <a:p>
          <a:r>
            <a:rPr lang="en-US" sz="1050" dirty="0" smtClean="0"/>
            <a:t>Client for forwarding applications and desktop screens</a:t>
          </a:r>
          <a:endParaRPr lang="en-US" sz="1050" dirty="0"/>
        </a:p>
      </dgm:t>
    </dgm:pt>
    <dgm:pt modelId="{FBC8EB36-C4C8-8648-B3B7-483D6A840E87}" type="parTrans" cxnId="{34DD7D07-A28B-5045-B7F7-410246B134DC}">
      <dgm:prSet/>
      <dgm:spPr/>
      <dgm:t>
        <a:bodyPr/>
        <a:lstStyle/>
        <a:p>
          <a:endParaRPr lang="en-US" sz="3200"/>
        </a:p>
      </dgm:t>
    </dgm:pt>
    <dgm:pt modelId="{6A7EDF98-CC45-FB41-98D4-3A10DA518851}" type="sibTrans" cxnId="{34DD7D07-A28B-5045-B7F7-410246B134DC}">
      <dgm:prSet/>
      <dgm:spPr/>
      <dgm:t>
        <a:bodyPr/>
        <a:lstStyle/>
        <a:p>
          <a:endParaRPr lang="en-US" sz="3200"/>
        </a:p>
      </dgm:t>
    </dgm:pt>
    <dgm:pt modelId="{329A742A-1ABD-E04A-B9DB-C969E31DA518}">
      <dgm:prSet custT="1"/>
      <dgm:spPr/>
      <dgm:t>
        <a:bodyPr/>
        <a:lstStyle/>
        <a:p>
          <a:r>
            <a:rPr lang="en-US" sz="1600" dirty="0" smtClean="0"/>
            <a:t>Network Protections</a:t>
          </a:r>
          <a:endParaRPr lang="en-US" sz="1600" dirty="0"/>
        </a:p>
      </dgm:t>
    </dgm:pt>
    <dgm:pt modelId="{18BA1B0B-B0BE-8946-A8E9-30C823E50363}" type="parTrans" cxnId="{BCD36FB7-AE60-1145-9797-F4EC936AA1EB}">
      <dgm:prSet/>
      <dgm:spPr/>
      <dgm:t>
        <a:bodyPr/>
        <a:lstStyle/>
        <a:p>
          <a:endParaRPr lang="en-US" sz="3200"/>
        </a:p>
      </dgm:t>
    </dgm:pt>
    <dgm:pt modelId="{F23D7EF9-9EFF-B34E-96A7-70A1A2C5E594}" type="sibTrans" cxnId="{BCD36FB7-AE60-1145-9797-F4EC936AA1EB}">
      <dgm:prSet/>
      <dgm:spPr/>
      <dgm:t>
        <a:bodyPr/>
        <a:lstStyle/>
        <a:p>
          <a:endParaRPr lang="en-US" sz="3200"/>
        </a:p>
      </dgm:t>
    </dgm:pt>
    <dgm:pt modelId="{B7790C1D-C614-9142-A33C-929EE8745ABB}">
      <dgm:prSet custT="1"/>
      <dgm:spPr/>
      <dgm:t>
        <a:bodyPr/>
        <a:lstStyle/>
        <a:p>
          <a:r>
            <a:rPr lang="en-US" sz="1050" dirty="0" smtClean="0"/>
            <a:t>Linux Traffic Control (tc) Tools</a:t>
          </a:r>
          <a:endParaRPr lang="en-US" sz="1050" dirty="0"/>
        </a:p>
      </dgm:t>
    </dgm:pt>
    <dgm:pt modelId="{023E0155-FBD6-1542-ACD5-30728C56C85F}" type="parTrans" cxnId="{C5B3531A-EA7C-0749-9B48-9819E7D10456}">
      <dgm:prSet/>
      <dgm:spPr/>
      <dgm:t>
        <a:bodyPr/>
        <a:lstStyle/>
        <a:p>
          <a:endParaRPr lang="en-US" sz="3200"/>
        </a:p>
      </dgm:t>
    </dgm:pt>
    <dgm:pt modelId="{13320C8B-B32A-B84E-9099-B1B24F0C2662}" type="sibTrans" cxnId="{C5B3531A-EA7C-0749-9B48-9819E7D10456}">
      <dgm:prSet/>
      <dgm:spPr/>
      <dgm:t>
        <a:bodyPr/>
        <a:lstStyle/>
        <a:p>
          <a:endParaRPr lang="en-US" sz="3200"/>
        </a:p>
      </dgm:t>
    </dgm:pt>
    <dgm:pt modelId="{8F1A95E8-2B6F-D04B-B6F1-70C1847EA440}">
      <dgm:prSet custT="1"/>
      <dgm:spPr/>
      <dgm:t>
        <a:bodyPr/>
        <a:lstStyle/>
        <a:p>
          <a:r>
            <a:rPr lang="en-US" sz="1000" dirty="0" smtClean="0"/>
            <a:t> Enables network port mirroring </a:t>
          </a:r>
          <a:endParaRPr lang="en-US" sz="1000" dirty="0"/>
        </a:p>
      </dgm:t>
    </dgm:pt>
    <dgm:pt modelId="{071FDC27-B0AB-C240-B02B-F060D9D53742}" type="parTrans" cxnId="{9E6B3A17-11D1-464D-93D7-8AE969A97025}">
      <dgm:prSet/>
      <dgm:spPr/>
      <dgm:t>
        <a:bodyPr/>
        <a:lstStyle/>
        <a:p>
          <a:endParaRPr lang="en-US" sz="3200"/>
        </a:p>
      </dgm:t>
    </dgm:pt>
    <dgm:pt modelId="{795F8E6D-5D41-5243-9F60-2DCC04C73582}" type="sibTrans" cxnId="{9E6B3A17-11D1-464D-93D7-8AE969A97025}">
      <dgm:prSet/>
      <dgm:spPr/>
      <dgm:t>
        <a:bodyPr/>
        <a:lstStyle/>
        <a:p>
          <a:endParaRPr lang="en-US" sz="3200"/>
        </a:p>
      </dgm:t>
    </dgm:pt>
    <dgm:pt modelId="{1D747149-EDE6-2D4F-B825-99DC2573E813}">
      <dgm:prSet custT="1"/>
      <dgm:spPr/>
      <dgm:t>
        <a:bodyPr/>
        <a:lstStyle/>
        <a:p>
          <a:r>
            <a:rPr lang="en-US" sz="1000" dirty="0" smtClean="0"/>
            <a:t>Route packets with smaller footprint</a:t>
          </a:r>
          <a:endParaRPr lang="en-US" sz="1000" dirty="0"/>
        </a:p>
      </dgm:t>
    </dgm:pt>
    <dgm:pt modelId="{95B20DBD-028E-654A-A924-7AF471F674FF}" type="parTrans" cxnId="{E0C55438-9D7B-204C-9C46-3B3F9A8DFF27}">
      <dgm:prSet/>
      <dgm:spPr/>
      <dgm:t>
        <a:bodyPr/>
        <a:lstStyle/>
        <a:p>
          <a:endParaRPr lang="en-US" sz="3200"/>
        </a:p>
      </dgm:t>
    </dgm:pt>
    <dgm:pt modelId="{EA85AFF6-1C4C-2047-96FA-EDF25C984149}" type="sibTrans" cxnId="{E0C55438-9D7B-204C-9C46-3B3F9A8DFF27}">
      <dgm:prSet/>
      <dgm:spPr/>
      <dgm:t>
        <a:bodyPr/>
        <a:lstStyle/>
        <a:p>
          <a:endParaRPr lang="en-US" sz="3200"/>
        </a:p>
      </dgm:t>
    </dgm:pt>
    <dgm:pt modelId="{52BB4C6B-BAD0-B04E-9F28-346960944700}">
      <dgm:prSet custT="1"/>
      <dgm:spPr/>
      <dgm:t>
        <a:bodyPr/>
        <a:lstStyle/>
        <a:p>
          <a:r>
            <a:rPr lang="en-US" sz="1600" dirty="0" smtClean="0"/>
            <a:t>Virtue Import/Export</a:t>
          </a:r>
          <a:endParaRPr lang="en-US" sz="1600" dirty="0"/>
        </a:p>
      </dgm:t>
    </dgm:pt>
    <dgm:pt modelId="{56CB9273-E1F8-AD48-95DE-202FD322FFFB}" type="parTrans" cxnId="{F31DB625-F092-504D-9290-44166E24BEDE}">
      <dgm:prSet/>
      <dgm:spPr/>
      <dgm:t>
        <a:bodyPr/>
        <a:lstStyle/>
        <a:p>
          <a:endParaRPr lang="en-US" sz="3200"/>
        </a:p>
      </dgm:t>
    </dgm:pt>
    <dgm:pt modelId="{6C825D4C-DB2A-7643-AEE5-C15CC2F0044A}" type="sibTrans" cxnId="{F31DB625-F092-504D-9290-44166E24BEDE}">
      <dgm:prSet/>
      <dgm:spPr/>
      <dgm:t>
        <a:bodyPr/>
        <a:lstStyle/>
        <a:p>
          <a:endParaRPr lang="en-US" sz="3200"/>
        </a:p>
      </dgm:t>
    </dgm:pt>
    <dgm:pt modelId="{E56D60FC-32B3-1945-BC69-9168A001E405}">
      <dgm:prSet custT="1"/>
      <dgm:spPr/>
      <dgm:t>
        <a:bodyPr/>
        <a:lstStyle/>
        <a:p>
          <a:r>
            <a:rPr lang="en-US" sz="1050" dirty="0" smtClean="0"/>
            <a:t>Need to define what is the boundary of a “Virtue” </a:t>
          </a:r>
          <a:endParaRPr lang="en-US" sz="1050" dirty="0"/>
        </a:p>
      </dgm:t>
    </dgm:pt>
    <dgm:pt modelId="{724FCA2A-8922-A248-A805-6336FB81C19C}" type="parTrans" cxnId="{A9DA9933-613E-7542-8F79-50142AF16ACA}">
      <dgm:prSet/>
      <dgm:spPr/>
      <dgm:t>
        <a:bodyPr/>
        <a:lstStyle/>
        <a:p>
          <a:endParaRPr lang="en-US" sz="3200"/>
        </a:p>
      </dgm:t>
    </dgm:pt>
    <dgm:pt modelId="{55ED0EF4-C089-C444-89B0-9E0195A95E70}" type="sibTrans" cxnId="{A9DA9933-613E-7542-8F79-50142AF16ACA}">
      <dgm:prSet/>
      <dgm:spPr/>
      <dgm:t>
        <a:bodyPr/>
        <a:lstStyle/>
        <a:p>
          <a:endParaRPr lang="en-US" sz="3200"/>
        </a:p>
      </dgm:t>
    </dgm:pt>
    <dgm:pt modelId="{18B605CB-94EC-3E41-9FC9-1D55EC57AF46}">
      <dgm:prSet custT="1"/>
      <dgm:spPr/>
      <dgm:t>
        <a:bodyPr/>
        <a:lstStyle/>
        <a:p>
          <a:r>
            <a:rPr lang="en-US" sz="1050" dirty="0" smtClean="0"/>
            <a:t>In our case we assume application is in place and only import/export role settings</a:t>
          </a:r>
          <a:endParaRPr lang="en-US" sz="1050" dirty="0"/>
        </a:p>
      </dgm:t>
    </dgm:pt>
    <dgm:pt modelId="{DCB677BF-7A69-0648-A8EC-594631BCFE2B}" type="parTrans" cxnId="{E510CEAB-F6E7-264C-B093-6A0547BFD010}">
      <dgm:prSet/>
      <dgm:spPr/>
      <dgm:t>
        <a:bodyPr/>
        <a:lstStyle/>
        <a:p>
          <a:endParaRPr lang="en-US" sz="3200"/>
        </a:p>
      </dgm:t>
    </dgm:pt>
    <dgm:pt modelId="{F9AF1A98-01E7-CC41-B76B-BB58CEBC7B38}" type="sibTrans" cxnId="{E510CEAB-F6E7-264C-B093-6A0547BFD010}">
      <dgm:prSet/>
      <dgm:spPr/>
      <dgm:t>
        <a:bodyPr/>
        <a:lstStyle/>
        <a:p>
          <a:endParaRPr lang="en-US" sz="3200"/>
        </a:p>
      </dgm:t>
    </dgm:pt>
    <dgm:pt modelId="{BE6B906A-7A3E-BB4E-BCB4-4CF950547820}">
      <dgm:prSet custT="1"/>
      <dgm:spPr/>
      <dgm:t>
        <a:bodyPr/>
        <a:lstStyle/>
        <a:p>
          <a:r>
            <a:rPr lang="en-US" sz="1600" dirty="0" smtClean="0"/>
            <a:t>Virtue Update</a:t>
          </a:r>
          <a:endParaRPr lang="en-US" sz="1600" dirty="0"/>
        </a:p>
      </dgm:t>
    </dgm:pt>
    <dgm:pt modelId="{87394A49-DEF6-F642-B077-1BA41DC318BE}" type="parTrans" cxnId="{70C6E3FB-21FE-0B44-BCF8-3A1EF4BF493D}">
      <dgm:prSet/>
      <dgm:spPr/>
      <dgm:t>
        <a:bodyPr/>
        <a:lstStyle/>
        <a:p>
          <a:endParaRPr lang="en-US" sz="3200"/>
        </a:p>
      </dgm:t>
    </dgm:pt>
    <dgm:pt modelId="{07A24F5A-646B-2647-AD07-10332119276B}" type="sibTrans" cxnId="{70C6E3FB-21FE-0B44-BCF8-3A1EF4BF493D}">
      <dgm:prSet/>
      <dgm:spPr/>
      <dgm:t>
        <a:bodyPr/>
        <a:lstStyle/>
        <a:p>
          <a:endParaRPr lang="en-US" sz="3200"/>
        </a:p>
      </dgm:t>
    </dgm:pt>
    <dgm:pt modelId="{A79444E5-39FB-514B-8F7F-2B50E775024A}">
      <dgm:prSet custT="1"/>
      <dgm:spPr/>
      <dgm:t>
        <a:bodyPr/>
        <a:lstStyle/>
        <a:p>
          <a:r>
            <a:rPr lang="en-US" sz="1050" dirty="0" smtClean="0"/>
            <a:t>Separate updates into application and infrastructure updates</a:t>
          </a:r>
          <a:endParaRPr lang="en-US" sz="1050" dirty="0"/>
        </a:p>
      </dgm:t>
    </dgm:pt>
    <dgm:pt modelId="{ABEB8420-DFAB-4246-9C5B-7FB26DA89D60}" type="parTrans" cxnId="{F9030DE1-EF2A-C94D-97D6-368AC7838C15}">
      <dgm:prSet/>
      <dgm:spPr/>
      <dgm:t>
        <a:bodyPr/>
        <a:lstStyle/>
        <a:p>
          <a:endParaRPr lang="en-US" sz="3200"/>
        </a:p>
      </dgm:t>
    </dgm:pt>
    <dgm:pt modelId="{B907B022-4180-5343-A836-6DF38C18CE5C}" type="sibTrans" cxnId="{F9030DE1-EF2A-C94D-97D6-368AC7838C15}">
      <dgm:prSet/>
      <dgm:spPr/>
      <dgm:t>
        <a:bodyPr/>
        <a:lstStyle/>
        <a:p>
          <a:endParaRPr lang="en-US" sz="3200"/>
        </a:p>
      </dgm:t>
    </dgm:pt>
    <dgm:pt modelId="{69C855E7-FB77-004D-B43D-B36715FAB805}">
      <dgm:prSet custT="1"/>
      <dgm:spPr/>
      <dgm:t>
        <a:bodyPr/>
        <a:lstStyle/>
        <a:p>
          <a:r>
            <a:rPr lang="en-US" sz="1050" dirty="0" smtClean="0"/>
            <a:t>All updates should be tracked either through checksum or versioning</a:t>
          </a:r>
          <a:endParaRPr lang="en-US" sz="1050" dirty="0"/>
        </a:p>
      </dgm:t>
    </dgm:pt>
    <dgm:pt modelId="{4CEA0375-1A44-9844-8C6C-0758240BD2D4}" type="parTrans" cxnId="{EF548C64-7AEE-604C-A69D-95F57C0FFD3D}">
      <dgm:prSet/>
      <dgm:spPr/>
      <dgm:t>
        <a:bodyPr/>
        <a:lstStyle/>
        <a:p>
          <a:endParaRPr lang="en-US" sz="3200"/>
        </a:p>
      </dgm:t>
    </dgm:pt>
    <dgm:pt modelId="{90E92344-1DBF-244C-9A1D-0186D1B56170}" type="sibTrans" cxnId="{EF548C64-7AEE-604C-A69D-95F57C0FFD3D}">
      <dgm:prSet/>
      <dgm:spPr/>
      <dgm:t>
        <a:bodyPr/>
        <a:lstStyle/>
        <a:p>
          <a:endParaRPr lang="en-US" sz="3200"/>
        </a:p>
      </dgm:t>
    </dgm:pt>
    <dgm:pt modelId="{FAC7DEFA-6184-6843-93FD-042E0238A44D}">
      <dgm:prSet custT="1"/>
      <dgm:spPr/>
      <dgm:t>
        <a:bodyPr/>
        <a:lstStyle/>
        <a:p>
          <a:r>
            <a:rPr lang="en-US" sz="1050" dirty="0" smtClean="0"/>
            <a:t>Traffic Enforcement</a:t>
          </a:r>
          <a:endParaRPr lang="en-US" sz="1050" dirty="0"/>
        </a:p>
      </dgm:t>
    </dgm:pt>
    <dgm:pt modelId="{556C822A-0FFD-7246-B17D-2D8F7287DCD8}" type="parTrans" cxnId="{01D901B7-E319-0145-BF12-19D3E9CA11DC}">
      <dgm:prSet/>
      <dgm:spPr/>
      <dgm:t>
        <a:bodyPr/>
        <a:lstStyle/>
        <a:p>
          <a:endParaRPr lang="en-US"/>
        </a:p>
      </dgm:t>
    </dgm:pt>
    <dgm:pt modelId="{50F23F83-4DCC-3346-BA22-D02A29884F8F}" type="sibTrans" cxnId="{01D901B7-E319-0145-BF12-19D3E9CA11DC}">
      <dgm:prSet/>
      <dgm:spPr/>
      <dgm:t>
        <a:bodyPr/>
        <a:lstStyle/>
        <a:p>
          <a:endParaRPr lang="en-US"/>
        </a:p>
      </dgm:t>
    </dgm:pt>
    <dgm:pt modelId="{14074C8B-73F3-1F4D-94F5-5737BDA8236F}" type="pres">
      <dgm:prSet presAssocID="{10B176C2-1699-344A-9CD9-A7EB8B4AD215}" presName="diagram" presStyleCnt="0">
        <dgm:presLayoutVars>
          <dgm:chPref val="1"/>
          <dgm:dir/>
          <dgm:animOne val="branch"/>
          <dgm:animLvl val="lvl"/>
          <dgm:resizeHandles/>
        </dgm:presLayoutVars>
      </dgm:prSet>
      <dgm:spPr/>
      <dgm:t>
        <a:bodyPr/>
        <a:lstStyle/>
        <a:p>
          <a:endParaRPr lang="en-US"/>
        </a:p>
      </dgm:t>
    </dgm:pt>
    <dgm:pt modelId="{4CAC5184-1DE8-8249-8EEB-FBDF2B720D11}" type="pres">
      <dgm:prSet presAssocID="{05D73E0A-3C5B-5543-84D1-8DC5290C78F1}" presName="root" presStyleCnt="0"/>
      <dgm:spPr/>
    </dgm:pt>
    <dgm:pt modelId="{9011B57C-551B-3047-9601-0D285110A324}" type="pres">
      <dgm:prSet presAssocID="{05D73E0A-3C5B-5543-84D1-8DC5290C78F1}" presName="rootComposite" presStyleCnt="0"/>
      <dgm:spPr/>
    </dgm:pt>
    <dgm:pt modelId="{EC87190C-668A-474A-8A60-AD7CB1E21C1E}" type="pres">
      <dgm:prSet presAssocID="{05D73E0A-3C5B-5543-84D1-8DC5290C78F1}" presName="rootText" presStyleLbl="node1" presStyleIdx="0" presStyleCnt="6"/>
      <dgm:spPr/>
      <dgm:t>
        <a:bodyPr/>
        <a:lstStyle/>
        <a:p>
          <a:endParaRPr lang="en-US"/>
        </a:p>
      </dgm:t>
    </dgm:pt>
    <dgm:pt modelId="{876C33CC-14C0-F743-9249-874EEAC99EE4}" type="pres">
      <dgm:prSet presAssocID="{05D73E0A-3C5B-5543-84D1-8DC5290C78F1}" presName="rootConnector" presStyleLbl="node1" presStyleIdx="0" presStyleCnt="6"/>
      <dgm:spPr/>
      <dgm:t>
        <a:bodyPr/>
        <a:lstStyle/>
        <a:p>
          <a:endParaRPr lang="en-US"/>
        </a:p>
      </dgm:t>
    </dgm:pt>
    <dgm:pt modelId="{F68CA737-87A6-1949-8306-922D560C5FA2}" type="pres">
      <dgm:prSet presAssocID="{05D73E0A-3C5B-5543-84D1-8DC5290C78F1}" presName="childShape" presStyleCnt="0"/>
      <dgm:spPr/>
    </dgm:pt>
    <dgm:pt modelId="{5C1FA287-3211-1549-9548-30D898BFD1EE}" type="pres">
      <dgm:prSet presAssocID="{BA7F243F-D5F1-854F-B03C-E2CACA18DB88}" presName="Name13" presStyleLbl="parChTrans1D2" presStyleIdx="0" presStyleCnt="14"/>
      <dgm:spPr/>
      <dgm:t>
        <a:bodyPr/>
        <a:lstStyle/>
        <a:p>
          <a:endParaRPr lang="en-US"/>
        </a:p>
      </dgm:t>
    </dgm:pt>
    <dgm:pt modelId="{2A9200EA-040E-E14D-A3F7-28C365697B7A}" type="pres">
      <dgm:prSet presAssocID="{474BAF5E-4DC8-9946-A1A0-F5B26AD23F3B}" presName="childText" presStyleLbl="bgAcc1" presStyleIdx="0" presStyleCnt="14" custScaleY="207693" custLinFactNeighborY="6483">
        <dgm:presLayoutVars>
          <dgm:bulletEnabled val="1"/>
        </dgm:presLayoutVars>
      </dgm:prSet>
      <dgm:spPr/>
      <dgm:t>
        <a:bodyPr/>
        <a:lstStyle/>
        <a:p>
          <a:endParaRPr lang="en-US"/>
        </a:p>
      </dgm:t>
    </dgm:pt>
    <dgm:pt modelId="{41E4DCB2-08E9-B64E-A5CD-C22DDEEAA442}" type="pres">
      <dgm:prSet presAssocID="{75C29070-822B-174F-A07F-468935A806F7}" presName="Name13" presStyleLbl="parChTrans1D2" presStyleIdx="1" presStyleCnt="14"/>
      <dgm:spPr/>
      <dgm:t>
        <a:bodyPr/>
        <a:lstStyle/>
        <a:p>
          <a:endParaRPr lang="en-US"/>
        </a:p>
      </dgm:t>
    </dgm:pt>
    <dgm:pt modelId="{50685425-582C-8745-AF37-8DEE72D8D13D}" type="pres">
      <dgm:prSet presAssocID="{A5BFF9EB-1B4F-4041-AC82-1EE3683679CA}" presName="childText" presStyleLbl="bgAcc1" presStyleIdx="1" presStyleCnt="14" custScaleY="207693" custLinFactNeighborY="6483">
        <dgm:presLayoutVars>
          <dgm:bulletEnabled val="1"/>
        </dgm:presLayoutVars>
      </dgm:prSet>
      <dgm:spPr/>
      <dgm:t>
        <a:bodyPr/>
        <a:lstStyle/>
        <a:p>
          <a:endParaRPr lang="en-US"/>
        </a:p>
      </dgm:t>
    </dgm:pt>
    <dgm:pt modelId="{4C306508-29A8-CF45-AFDC-11EF2DA04EB1}" type="pres">
      <dgm:prSet presAssocID="{96CDF1AC-8881-1045-80EE-098B78531773}" presName="root" presStyleCnt="0"/>
      <dgm:spPr/>
    </dgm:pt>
    <dgm:pt modelId="{9945294F-E896-FB47-B726-210FFCE688D1}" type="pres">
      <dgm:prSet presAssocID="{96CDF1AC-8881-1045-80EE-098B78531773}" presName="rootComposite" presStyleCnt="0"/>
      <dgm:spPr/>
    </dgm:pt>
    <dgm:pt modelId="{382B2A82-C219-564B-85BB-5033EA197044}" type="pres">
      <dgm:prSet presAssocID="{96CDF1AC-8881-1045-80EE-098B78531773}" presName="rootText" presStyleLbl="node1" presStyleIdx="1" presStyleCnt="6"/>
      <dgm:spPr/>
      <dgm:t>
        <a:bodyPr/>
        <a:lstStyle/>
        <a:p>
          <a:endParaRPr lang="en-US"/>
        </a:p>
      </dgm:t>
    </dgm:pt>
    <dgm:pt modelId="{C6B14C2A-6A24-594D-81FF-CE22CD1279B1}" type="pres">
      <dgm:prSet presAssocID="{96CDF1AC-8881-1045-80EE-098B78531773}" presName="rootConnector" presStyleLbl="node1" presStyleIdx="1" presStyleCnt="6"/>
      <dgm:spPr/>
      <dgm:t>
        <a:bodyPr/>
        <a:lstStyle/>
        <a:p>
          <a:endParaRPr lang="en-US"/>
        </a:p>
      </dgm:t>
    </dgm:pt>
    <dgm:pt modelId="{C4CBF9F9-AF2E-8741-922E-CA1D573B5E5E}" type="pres">
      <dgm:prSet presAssocID="{96CDF1AC-8881-1045-80EE-098B78531773}" presName="childShape" presStyleCnt="0"/>
      <dgm:spPr/>
    </dgm:pt>
    <dgm:pt modelId="{3791592C-1B74-C146-922E-047D47735B4B}" type="pres">
      <dgm:prSet presAssocID="{85109759-DA8A-CA42-968B-38F3422FD6EA}" presName="Name13" presStyleLbl="parChTrans1D2" presStyleIdx="2" presStyleCnt="14"/>
      <dgm:spPr/>
      <dgm:t>
        <a:bodyPr/>
        <a:lstStyle/>
        <a:p>
          <a:endParaRPr lang="en-US"/>
        </a:p>
      </dgm:t>
    </dgm:pt>
    <dgm:pt modelId="{96312163-46EE-844A-A846-A40F3C6A0358}" type="pres">
      <dgm:prSet presAssocID="{5E2C1982-F447-6C4A-9903-B353FC7E1D9D}" presName="childText" presStyleLbl="bgAcc1" presStyleIdx="2" presStyleCnt="14" custScaleY="243562" custLinFactNeighborY="6483">
        <dgm:presLayoutVars>
          <dgm:bulletEnabled val="1"/>
        </dgm:presLayoutVars>
      </dgm:prSet>
      <dgm:spPr/>
      <dgm:t>
        <a:bodyPr/>
        <a:lstStyle/>
        <a:p>
          <a:endParaRPr lang="en-US"/>
        </a:p>
      </dgm:t>
    </dgm:pt>
    <dgm:pt modelId="{E03DD303-84D3-984A-8ABD-E19C8CEEFBDF}" type="pres">
      <dgm:prSet presAssocID="{CECA42FB-9A3A-2E4E-A072-8DA90183E63D}" presName="Name13" presStyleLbl="parChTrans1D2" presStyleIdx="3" presStyleCnt="14"/>
      <dgm:spPr/>
      <dgm:t>
        <a:bodyPr/>
        <a:lstStyle/>
        <a:p>
          <a:endParaRPr lang="en-US"/>
        </a:p>
      </dgm:t>
    </dgm:pt>
    <dgm:pt modelId="{1EA614A5-31F8-2F4D-A4F7-A937F20C5483}" type="pres">
      <dgm:prSet presAssocID="{CE4DAF29-BBB8-2248-8D92-224B6CC9A82D}" presName="childText" presStyleLbl="bgAcc1" presStyleIdx="3" presStyleCnt="14" custScaleY="207693" custLinFactNeighborY="6483">
        <dgm:presLayoutVars>
          <dgm:bulletEnabled val="1"/>
        </dgm:presLayoutVars>
      </dgm:prSet>
      <dgm:spPr/>
      <dgm:t>
        <a:bodyPr/>
        <a:lstStyle/>
        <a:p>
          <a:endParaRPr lang="en-US"/>
        </a:p>
      </dgm:t>
    </dgm:pt>
    <dgm:pt modelId="{0D347285-8F94-8A43-833A-7F606C4DBDC5}" type="pres">
      <dgm:prSet presAssocID="{A6AB63EF-A596-0C46-BFF4-D8DD7755B353}" presName="Name13" presStyleLbl="parChTrans1D2" presStyleIdx="4" presStyleCnt="14"/>
      <dgm:spPr/>
      <dgm:t>
        <a:bodyPr/>
        <a:lstStyle/>
        <a:p>
          <a:endParaRPr lang="en-US"/>
        </a:p>
      </dgm:t>
    </dgm:pt>
    <dgm:pt modelId="{74A85C6B-3E37-E740-AD59-010FF0B9F155}" type="pres">
      <dgm:prSet presAssocID="{B163F0A1-CCF0-9C44-9908-12D0AC655FD7}" presName="childText" presStyleLbl="bgAcc1" presStyleIdx="4" presStyleCnt="14" custScaleY="207693" custLinFactNeighborY="6483">
        <dgm:presLayoutVars>
          <dgm:bulletEnabled val="1"/>
        </dgm:presLayoutVars>
      </dgm:prSet>
      <dgm:spPr/>
      <dgm:t>
        <a:bodyPr/>
        <a:lstStyle/>
        <a:p>
          <a:endParaRPr lang="en-US"/>
        </a:p>
      </dgm:t>
    </dgm:pt>
    <dgm:pt modelId="{27F2BC51-5AEA-6F4F-BD08-0A706BD930BD}" type="pres">
      <dgm:prSet presAssocID="{CDD3042F-9FE7-6443-846A-83FE965CA12C}" presName="root" presStyleCnt="0"/>
      <dgm:spPr/>
    </dgm:pt>
    <dgm:pt modelId="{3E57A676-3175-9E48-AF20-50FA45BB3096}" type="pres">
      <dgm:prSet presAssocID="{CDD3042F-9FE7-6443-846A-83FE965CA12C}" presName="rootComposite" presStyleCnt="0"/>
      <dgm:spPr/>
    </dgm:pt>
    <dgm:pt modelId="{561021F7-7248-3441-8300-A45B2AB633DE}" type="pres">
      <dgm:prSet presAssocID="{CDD3042F-9FE7-6443-846A-83FE965CA12C}" presName="rootText" presStyleLbl="node1" presStyleIdx="2" presStyleCnt="6"/>
      <dgm:spPr/>
      <dgm:t>
        <a:bodyPr/>
        <a:lstStyle/>
        <a:p>
          <a:endParaRPr lang="en-US"/>
        </a:p>
      </dgm:t>
    </dgm:pt>
    <dgm:pt modelId="{789AE6A0-420C-1544-B01C-C0EBBD1BACD7}" type="pres">
      <dgm:prSet presAssocID="{CDD3042F-9FE7-6443-846A-83FE965CA12C}" presName="rootConnector" presStyleLbl="node1" presStyleIdx="2" presStyleCnt="6"/>
      <dgm:spPr/>
      <dgm:t>
        <a:bodyPr/>
        <a:lstStyle/>
        <a:p>
          <a:endParaRPr lang="en-US"/>
        </a:p>
      </dgm:t>
    </dgm:pt>
    <dgm:pt modelId="{8BC07795-01FF-4549-B106-A87335D2892E}" type="pres">
      <dgm:prSet presAssocID="{CDD3042F-9FE7-6443-846A-83FE965CA12C}" presName="childShape" presStyleCnt="0"/>
      <dgm:spPr/>
    </dgm:pt>
    <dgm:pt modelId="{F1D485BB-5B38-C74E-80C0-60DCCD3DF874}" type="pres">
      <dgm:prSet presAssocID="{A03E398D-9171-AA48-A94B-480CEDA5B321}" presName="Name13" presStyleLbl="parChTrans1D2" presStyleIdx="5" presStyleCnt="14"/>
      <dgm:spPr/>
      <dgm:t>
        <a:bodyPr/>
        <a:lstStyle/>
        <a:p>
          <a:endParaRPr lang="en-US"/>
        </a:p>
      </dgm:t>
    </dgm:pt>
    <dgm:pt modelId="{B6A54FBB-BC61-9841-9305-8198EF39B637}" type="pres">
      <dgm:prSet presAssocID="{A99588DE-4637-3D47-B028-76C3904414E3}" presName="childText" presStyleLbl="bgAcc1" presStyleIdx="5" presStyleCnt="14" custScaleY="207693" custLinFactNeighborY="6483">
        <dgm:presLayoutVars>
          <dgm:bulletEnabled val="1"/>
        </dgm:presLayoutVars>
      </dgm:prSet>
      <dgm:spPr/>
      <dgm:t>
        <a:bodyPr/>
        <a:lstStyle/>
        <a:p>
          <a:endParaRPr lang="en-US"/>
        </a:p>
      </dgm:t>
    </dgm:pt>
    <dgm:pt modelId="{E665AF1C-1FD8-1E49-B783-AF8EFF0EEE4B}" type="pres">
      <dgm:prSet presAssocID="{EA2DD833-03B1-7D45-9A3D-3113FC2AC459}" presName="Name13" presStyleLbl="parChTrans1D2" presStyleIdx="6" presStyleCnt="14"/>
      <dgm:spPr/>
      <dgm:t>
        <a:bodyPr/>
        <a:lstStyle/>
        <a:p>
          <a:endParaRPr lang="en-US"/>
        </a:p>
      </dgm:t>
    </dgm:pt>
    <dgm:pt modelId="{D9568D80-C50E-3B4A-84B4-B1E80E84E994}" type="pres">
      <dgm:prSet presAssocID="{A2DA5042-F303-F74E-A4D7-1247D8BFA661}" presName="childText" presStyleLbl="bgAcc1" presStyleIdx="6" presStyleCnt="14" custScaleY="207693" custLinFactNeighborY="6483">
        <dgm:presLayoutVars>
          <dgm:bulletEnabled val="1"/>
        </dgm:presLayoutVars>
      </dgm:prSet>
      <dgm:spPr/>
      <dgm:t>
        <a:bodyPr/>
        <a:lstStyle/>
        <a:p>
          <a:endParaRPr lang="en-US"/>
        </a:p>
      </dgm:t>
    </dgm:pt>
    <dgm:pt modelId="{DF347E03-C967-4243-8E09-193770090DA4}" type="pres">
      <dgm:prSet presAssocID="{FBC8EB36-C4C8-8648-B3B7-483D6A840E87}" presName="Name13" presStyleLbl="parChTrans1D2" presStyleIdx="7" presStyleCnt="14"/>
      <dgm:spPr/>
      <dgm:t>
        <a:bodyPr/>
        <a:lstStyle/>
        <a:p>
          <a:endParaRPr lang="en-US"/>
        </a:p>
      </dgm:t>
    </dgm:pt>
    <dgm:pt modelId="{75AF75A8-AA3A-7640-B9E5-A5377B52C717}" type="pres">
      <dgm:prSet presAssocID="{BF9E698E-AA38-934C-9361-499AD5ED07C2}" presName="childText" presStyleLbl="bgAcc1" presStyleIdx="7" presStyleCnt="14" custScaleY="207693" custLinFactNeighborY="6483">
        <dgm:presLayoutVars>
          <dgm:bulletEnabled val="1"/>
        </dgm:presLayoutVars>
      </dgm:prSet>
      <dgm:spPr/>
      <dgm:t>
        <a:bodyPr/>
        <a:lstStyle/>
        <a:p>
          <a:endParaRPr lang="en-US"/>
        </a:p>
      </dgm:t>
    </dgm:pt>
    <dgm:pt modelId="{F47274C0-0343-5A4E-B1AE-E69E555DE945}" type="pres">
      <dgm:prSet presAssocID="{329A742A-1ABD-E04A-B9DB-C969E31DA518}" presName="root" presStyleCnt="0"/>
      <dgm:spPr/>
    </dgm:pt>
    <dgm:pt modelId="{E5C04DD3-612B-A84B-A3CF-DDCBB669416D}" type="pres">
      <dgm:prSet presAssocID="{329A742A-1ABD-E04A-B9DB-C969E31DA518}" presName="rootComposite" presStyleCnt="0"/>
      <dgm:spPr/>
    </dgm:pt>
    <dgm:pt modelId="{DB93D556-2103-144E-B98A-7E7A1DF1DF37}" type="pres">
      <dgm:prSet presAssocID="{329A742A-1ABD-E04A-B9DB-C969E31DA518}" presName="rootText" presStyleLbl="node1" presStyleIdx="3" presStyleCnt="6"/>
      <dgm:spPr/>
      <dgm:t>
        <a:bodyPr/>
        <a:lstStyle/>
        <a:p>
          <a:endParaRPr lang="en-US"/>
        </a:p>
      </dgm:t>
    </dgm:pt>
    <dgm:pt modelId="{C72743BB-A367-E84E-80D2-554030358297}" type="pres">
      <dgm:prSet presAssocID="{329A742A-1ABD-E04A-B9DB-C969E31DA518}" presName="rootConnector" presStyleLbl="node1" presStyleIdx="3" presStyleCnt="6"/>
      <dgm:spPr/>
      <dgm:t>
        <a:bodyPr/>
        <a:lstStyle/>
        <a:p>
          <a:endParaRPr lang="en-US"/>
        </a:p>
      </dgm:t>
    </dgm:pt>
    <dgm:pt modelId="{DB4CFC2D-FFB4-FC47-9B9B-FC432FCAAF69}" type="pres">
      <dgm:prSet presAssocID="{329A742A-1ABD-E04A-B9DB-C969E31DA518}" presName="childShape" presStyleCnt="0"/>
      <dgm:spPr/>
    </dgm:pt>
    <dgm:pt modelId="{838AA701-0261-1E4E-812D-0D94986F1271}" type="pres">
      <dgm:prSet presAssocID="{023E0155-FBD6-1542-ACD5-30728C56C85F}" presName="Name13" presStyleLbl="parChTrans1D2" presStyleIdx="8" presStyleCnt="14"/>
      <dgm:spPr/>
      <dgm:t>
        <a:bodyPr/>
        <a:lstStyle/>
        <a:p>
          <a:endParaRPr lang="en-US"/>
        </a:p>
      </dgm:t>
    </dgm:pt>
    <dgm:pt modelId="{E1E98EB2-B5C9-A94A-928F-8AA56003703A}" type="pres">
      <dgm:prSet presAssocID="{B7790C1D-C614-9142-A33C-929EE8745ABB}" presName="childText" presStyleLbl="bgAcc1" presStyleIdx="8" presStyleCnt="14" custScaleY="265965" custLinFactNeighborY="6483">
        <dgm:presLayoutVars>
          <dgm:bulletEnabled val="1"/>
        </dgm:presLayoutVars>
      </dgm:prSet>
      <dgm:spPr/>
      <dgm:t>
        <a:bodyPr/>
        <a:lstStyle/>
        <a:p>
          <a:endParaRPr lang="en-US"/>
        </a:p>
      </dgm:t>
    </dgm:pt>
    <dgm:pt modelId="{4201E92A-CEAB-8840-91A9-BAB914D4602E}" type="pres">
      <dgm:prSet presAssocID="{556C822A-0FFD-7246-B17D-2D8F7287DCD8}" presName="Name13" presStyleLbl="parChTrans1D2" presStyleIdx="9" presStyleCnt="14"/>
      <dgm:spPr/>
      <dgm:t>
        <a:bodyPr/>
        <a:lstStyle/>
        <a:p>
          <a:endParaRPr lang="en-US"/>
        </a:p>
      </dgm:t>
    </dgm:pt>
    <dgm:pt modelId="{EF0E9CB1-B04C-C949-97C4-EDE1B0F57846}" type="pres">
      <dgm:prSet presAssocID="{FAC7DEFA-6184-6843-93FD-042E0238A44D}" presName="childText" presStyleLbl="bgAcc1" presStyleIdx="9" presStyleCnt="14" custScaleY="148844" custLinFactNeighborY="6483">
        <dgm:presLayoutVars>
          <dgm:bulletEnabled val="1"/>
        </dgm:presLayoutVars>
      </dgm:prSet>
      <dgm:spPr/>
      <dgm:t>
        <a:bodyPr/>
        <a:lstStyle/>
        <a:p>
          <a:endParaRPr lang="en-US"/>
        </a:p>
      </dgm:t>
    </dgm:pt>
    <dgm:pt modelId="{79C69E2D-78E3-0B4C-83AC-3F15BB819669}" type="pres">
      <dgm:prSet presAssocID="{52BB4C6B-BAD0-B04E-9F28-346960944700}" presName="root" presStyleCnt="0"/>
      <dgm:spPr/>
    </dgm:pt>
    <dgm:pt modelId="{EE2E2D8C-C384-A047-BABA-BCC000015C22}" type="pres">
      <dgm:prSet presAssocID="{52BB4C6B-BAD0-B04E-9F28-346960944700}" presName="rootComposite" presStyleCnt="0"/>
      <dgm:spPr/>
    </dgm:pt>
    <dgm:pt modelId="{F9A5C3B6-1621-FF41-90C2-626AD3062291}" type="pres">
      <dgm:prSet presAssocID="{52BB4C6B-BAD0-B04E-9F28-346960944700}" presName="rootText" presStyleLbl="node1" presStyleIdx="4" presStyleCnt="6"/>
      <dgm:spPr/>
      <dgm:t>
        <a:bodyPr/>
        <a:lstStyle/>
        <a:p>
          <a:endParaRPr lang="en-US"/>
        </a:p>
      </dgm:t>
    </dgm:pt>
    <dgm:pt modelId="{270EEB75-B93D-AB4B-BD71-94E494B00FED}" type="pres">
      <dgm:prSet presAssocID="{52BB4C6B-BAD0-B04E-9F28-346960944700}" presName="rootConnector" presStyleLbl="node1" presStyleIdx="4" presStyleCnt="6"/>
      <dgm:spPr/>
      <dgm:t>
        <a:bodyPr/>
        <a:lstStyle/>
        <a:p>
          <a:endParaRPr lang="en-US"/>
        </a:p>
      </dgm:t>
    </dgm:pt>
    <dgm:pt modelId="{DEBF7AC0-AB8C-9640-8BD5-3C4331FF7555}" type="pres">
      <dgm:prSet presAssocID="{52BB4C6B-BAD0-B04E-9F28-346960944700}" presName="childShape" presStyleCnt="0"/>
      <dgm:spPr/>
    </dgm:pt>
    <dgm:pt modelId="{5311584E-86D9-CB44-8977-244EA16A5A5C}" type="pres">
      <dgm:prSet presAssocID="{724FCA2A-8922-A248-A805-6336FB81C19C}" presName="Name13" presStyleLbl="parChTrans1D2" presStyleIdx="10" presStyleCnt="14"/>
      <dgm:spPr/>
      <dgm:t>
        <a:bodyPr/>
        <a:lstStyle/>
        <a:p>
          <a:endParaRPr lang="en-US"/>
        </a:p>
      </dgm:t>
    </dgm:pt>
    <dgm:pt modelId="{008665DA-16BC-F84B-8B92-5DC6DB4CC8AF}" type="pres">
      <dgm:prSet presAssocID="{E56D60FC-32B3-1945-BC69-9168A001E405}" presName="childText" presStyleLbl="bgAcc1" presStyleIdx="10" presStyleCnt="14" custScaleY="207693" custLinFactNeighborY="6483">
        <dgm:presLayoutVars>
          <dgm:bulletEnabled val="1"/>
        </dgm:presLayoutVars>
      </dgm:prSet>
      <dgm:spPr/>
      <dgm:t>
        <a:bodyPr/>
        <a:lstStyle/>
        <a:p>
          <a:endParaRPr lang="en-US"/>
        </a:p>
      </dgm:t>
    </dgm:pt>
    <dgm:pt modelId="{FC2A5B74-718C-5B46-8FD3-9368599A5C25}" type="pres">
      <dgm:prSet presAssocID="{DCB677BF-7A69-0648-A8EC-594631BCFE2B}" presName="Name13" presStyleLbl="parChTrans1D2" presStyleIdx="11" presStyleCnt="14"/>
      <dgm:spPr/>
      <dgm:t>
        <a:bodyPr/>
        <a:lstStyle/>
        <a:p>
          <a:endParaRPr lang="en-US"/>
        </a:p>
      </dgm:t>
    </dgm:pt>
    <dgm:pt modelId="{4A9A5FD2-A862-5A40-9038-041D85FCC394}" type="pres">
      <dgm:prSet presAssocID="{18B605CB-94EC-3E41-9FC9-1D55EC57AF46}" presName="childText" presStyleLbl="bgAcc1" presStyleIdx="11" presStyleCnt="14" custScaleY="207693" custLinFactNeighborY="6483">
        <dgm:presLayoutVars>
          <dgm:bulletEnabled val="1"/>
        </dgm:presLayoutVars>
      </dgm:prSet>
      <dgm:spPr/>
      <dgm:t>
        <a:bodyPr/>
        <a:lstStyle/>
        <a:p>
          <a:endParaRPr lang="en-US"/>
        </a:p>
      </dgm:t>
    </dgm:pt>
    <dgm:pt modelId="{FC0BE3AA-21E5-5748-AEAE-488B0AD92524}" type="pres">
      <dgm:prSet presAssocID="{BE6B906A-7A3E-BB4E-BCB4-4CF950547820}" presName="root" presStyleCnt="0"/>
      <dgm:spPr/>
    </dgm:pt>
    <dgm:pt modelId="{E9C3B8C4-5F28-D545-B0F0-64573257C859}" type="pres">
      <dgm:prSet presAssocID="{BE6B906A-7A3E-BB4E-BCB4-4CF950547820}" presName="rootComposite" presStyleCnt="0"/>
      <dgm:spPr/>
    </dgm:pt>
    <dgm:pt modelId="{A87842C4-CA25-3F4F-A010-B9CDD47D3194}" type="pres">
      <dgm:prSet presAssocID="{BE6B906A-7A3E-BB4E-BCB4-4CF950547820}" presName="rootText" presStyleLbl="node1" presStyleIdx="5" presStyleCnt="6"/>
      <dgm:spPr/>
      <dgm:t>
        <a:bodyPr/>
        <a:lstStyle/>
        <a:p>
          <a:endParaRPr lang="en-US"/>
        </a:p>
      </dgm:t>
    </dgm:pt>
    <dgm:pt modelId="{15427207-8F3B-1742-ACB1-3E5D51DD843D}" type="pres">
      <dgm:prSet presAssocID="{BE6B906A-7A3E-BB4E-BCB4-4CF950547820}" presName="rootConnector" presStyleLbl="node1" presStyleIdx="5" presStyleCnt="6"/>
      <dgm:spPr/>
      <dgm:t>
        <a:bodyPr/>
        <a:lstStyle/>
        <a:p>
          <a:endParaRPr lang="en-US"/>
        </a:p>
      </dgm:t>
    </dgm:pt>
    <dgm:pt modelId="{9B179219-FA67-CB40-8AB0-6271ADBCEFC7}" type="pres">
      <dgm:prSet presAssocID="{BE6B906A-7A3E-BB4E-BCB4-4CF950547820}" presName="childShape" presStyleCnt="0"/>
      <dgm:spPr/>
    </dgm:pt>
    <dgm:pt modelId="{EA60B034-76B4-DC4C-9F3A-D25123237550}" type="pres">
      <dgm:prSet presAssocID="{ABEB8420-DFAB-4246-9C5B-7FB26DA89D60}" presName="Name13" presStyleLbl="parChTrans1D2" presStyleIdx="12" presStyleCnt="14"/>
      <dgm:spPr/>
      <dgm:t>
        <a:bodyPr/>
        <a:lstStyle/>
        <a:p>
          <a:endParaRPr lang="en-US"/>
        </a:p>
      </dgm:t>
    </dgm:pt>
    <dgm:pt modelId="{6E4AEAEC-F81C-8E44-AEA8-4405B8A74B61}" type="pres">
      <dgm:prSet presAssocID="{A79444E5-39FB-514B-8F7F-2B50E775024A}" presName="childText" presStyleLbl="bgAcc1" presStyleIdx="12" presStyleCnt="14" custScaleY="207693" custLinFactNeighborY="6483">
        <dgm:presLayoutVars>
          <dgm:bulletEnabled val="1"/>
        </dgm:presLayoutVars>
      </dgm:prSet>
      <dgm:spPr/>
      <dgm:t>
        <a:bodyPr/>
        <a:lstStyle/>
        <a:p>
          <a:endParaRPr lang="en-US"/>
        </a:p>
      </dgm:t>
    </dgm:pt>
    <dgm:pt modelId="{94914996-1A78-C74F-8D4E-E7063CBAAEE9}" type="pres">
      <dgm:prSet presAssocID="{4CEA0375-1A44-9844-8C6C-0758240BD2D4}" presName="Name13" presStyleLbl="parChTrans1D2" presStyleIdx="13" presStyleCnt="14"/>
      <dgm:spPr/>
      <dgm:t>
        <a:bodyPr/>
        <a:lstStyle/>
        <a:p>
          <a:endParaRPr lang="en-US"/>
        </a:p>
      </dgm:t>
    </dgm:pt>
    <dgm:pt modelId="{9DCBE74F-8684-6D49-8B84-CA6C18E4AEF7}" type="pres">
      <dgm:prSet presAssocID="{69C855E7-FB77-004D-B43D-B36715FAB805}" presName="childText" presStyleLbl="bgAcc1" presStyleIdx="13" presStyleCnt="14" custScaleY="207693">
        <dgm:presLayoutVars>
          <dgm:bulletEnabled val="1"/>
        </dgm:presLayoutVars>
      </dgm:prSet>
      <dgm:spPr/>
      <dgm:t>
        <a:bodyPr/>
        <a:lstStyle/>
        <a:p>
          <a:endParaRPr lang="en-US"/>
        </a:p>
      </dgm:t>
    </dgm:pt>
  </dgm:ptLst>
  <dgm:cxnLst>
    <dgm:cxn modelId="{E925D958-B7E9-5643-9292-C9357B6FD10F}" type="presOf" srcId="{52BB4C6B-BAD0-B04E-9F28-346960944700}" destId="{270EEB75-B93D-AB4B-BD71-94E494B00FED}" srcOrd="1" destOrd="0" presId="urn:microsoft.com/office/officeart/2005/8/layout/hierarchy3"/>
    <dgm:cxn modelId="{68C286F6-9821-3C44-9C30-78BE97481DC6}" type="presOf" srcId="{96CDF1AC-8881-1045-80EE-098B78531773}" destId="{C6B14C2A-6A24-594D-81FF-CE22CD1279B1}" srcOrd="1" destOrd="0" presId="urn:microsoft.com/office/officeart/2005/8/layout/hierarchy3"/>
    <dgm:cxn modelId="{17DEA2E0-A75E-1142-80A1-CD4682799FF3}" type="presOf" srcId="{A99588DE-4637-3D47-B028-76C3904414E3}" destId="{B6A54FBB-BC61-9841-9305-8198EF39B637}" srcOrd="0" destOrd="0" presId="urn:microsoft.com/office/officeart/2005/8/layout/hierarchy3"/>
    <dgm:cxn modelId="{E510CEAB-F6E7-264C-B093-6A0547BFD010}" srcId="{52BB4C6B-BAD0-B04E-9F28-346960944700}" destId="{18B605CB-94EC-3E41-9FC9-1D55EC57AF46}" srcOrd="1" destOrd="0" parTransId="{DCB677BF-7A69-0648-A8EC-594631BCFE2B}" sibTransId="{F9AF1A98-01E7-CC41-B76B-BB58CEBC7B38}"/>
    <dgm:cxn modelId="{27114DA1-4B6E-7E43-BEB7-3FC8D3086832}" type="presOf" srcId="{A5BFF9EB-1B4F-4041-AC82-1EE3683679CA}" destId="{50685425-582C-8745-AF37-8DEE72D8D13D}" srcOrd="0" destOrd="0" presId="urn:microsoft.com/office/officeart/2005/8/layout/hierarchy3"/>
    <dgm:cxn modelId="{CF1B569D-A146-8F4D-8A90-DCFA0404ACAA}" type="presOf" srcId="{75C29070-822B-174F-A07F-468935A806F7}" destId="{41E4DCB2-08E9-B64E-A5CD-C22DDEEAA442}" srcOrd="0" destOrd="0" presId="urn:microsoft.com/office/officeart/2005/8/layout/hierarchy3"/>
    <dgm:cxn modelId="{C97A4170-3EFA-044D-B537-AF7B0B6EF6F3}" type="presOf" srcId="{A6AB63EF-A596-0C46-BFF4-D8DD7755B353}" destId="{0D347285-8F94-8A43-833A-7F606C4DBDC5}" srcOrd="0" destOrd="0" presId="urn:microsoft.com/office/officeart/2005/8/layout/hierarchy3"/>
    <dgm:cxn modelId="{F6A3428B-1F2A-7F44-9650-BA26C5EF4027}" type="presOf" srcId="{8F1A95E8-2B6F-D04B-B6F1-70C1847EA440}" destId="{E1E98EB2-B5C9-A94A-928F-8AA56003703A}" srcOrd="0" destOrd="1" presId="urn:microsoft.com/office/officeart/2005/8/layout/hierarchy3"/>
    <dgm:cxn modelId="{A16E05BE-E89F-FE49-8ED9-10C49CA64BEC}" type="presOf" srcId="{E56D60FC-32B3-1945-BC69-9168A001E405}" destId="{008665DA-16BC-F84B-8B92-5DC6DB4CC8AF}" srcOrd="0" destOrd="0" presId="urn:microsoft.com/office/officeart/2005/8/layout/hierarchy3"/>
    <dgm:cxn modelId="{A9A343CC-0CAE-4D4B-B7E7-BC42D11D18FF}" type="presOf" srcId="{724FCA2A-8922-A248-A805-6336FB81C19C}" destId="{5311584E-86D9-CB44-8977-244EA16A5A5C}" srcOrd="0" destOrd="0" presId="urn:microsoft.com/office/officeart/2005/8/layout/hierarchy3"/>
    <dgm:cxn modelId="{F31DB625-F092-504D-9290-44166E24BEDE}" srcId="{10B176C2-1699-344A-9CD9-A7EB8B4AD215}" destId="{52BB4C6B-BAD0-B04E-9F28-346960944700}" srcOrd="4" destOrd="0" parTransId="{56CB9273-E1F8-AD48-95DE-202FD322FFFB}" sibTransId="{6C825D4C-DB2A-7643-AEE5-C15CC2F0044A}"/>
    <dgm:cxn modelId="{E5C2E7DD-FD75-884F-A3DA-B8FA2156486B}" type="presOf" srcId="{EA2DD833-03B1-7D45-9A3D-3113FC2AC459}" destId="{E665AF1C-1FD8-1E49-B783-AF8EFF0EEE4B}" srcOrd="0" destOrd="0" presId="urn:microsoft.com/office/officeart/2005/8/layout/hierarchy3"/>
    <dgm:cxn modelId="{01D901B7-E319-0145-BF12-19D3E9CA11DC}" srcId="{329A742A-1ABD-E04A-B9DB-C969E31DA518}" destId="{FAC7DEFA-6184-6843-93FD-042E0238A44D}" srcOrd="1" destOrd="0" parTransId="{556C822A-0FFD-7246-B17D-2D8F7287DCD8}" sibTransId="{50F23F83-4DCC-3346-BA22-D02A29884F8F}"/>
    <dgm:cxn modelId="{AC140230-CBEA-F44D-965C-8C034EF5E62A}" type="presOf" srcId="{CDD3042F-9FE7-6443-846A-83FE965CA12C}" destId="{789AE6A0-420C-1544-B01C-C0EBBD1BACD7}" srcOrd="1" destOrd="0" presId="urn:microsoft.com/office/officeart/2005/8/layout/hierarchy3"/>
    <dgm:cxn modelId="{AFF2162E-1083-9A43-B851-702CEE9FAE1F}" srcId="{CDD3042F-9FE7-6443-846A-83FE965CA12C}" destId="{A99588DE-4637-3D47-B028-76C3904414E3}" srcOrd="0" destOrd="0" parTransId="{A03E398D-9171-AA48-A94B-480CEDA5B321}" sibTransId="{17A88157-8110-7449-81EE-4CBB47D6F733}"/>
    <dgm:cxn modelId="{34DD7D07-A28B-5045-B7F7-410246B134DC}" srcId="{CDD3042F-9FE7-6443-846A-83FE965CA12C}" destId="{BF9E698E-AA38-934C-9361-499AD5ED07C2}" srcOrd="2" destOrd="0" parTransId="{FBC8EB36-C4C8-8648-B3B7-483D6A840E87}" sibTransId="{6A7EDF98-CC45-FB41-98D4-3A10DA518851}"/>
    <dgm:cxn modelId="{C5FE981D-846F-124F-834B-E7EF917313B1}" type="presOf" srcId="{69C855E7-FB77-004D-B43D-B36715FAB805}" destId="{9DCBE74F-8684-6D49-8B84-CA6C18E4AEF7}" srcOrd="0" destOrd="0" presId="urn:microsoft.com/office/officeart/2005/8/layout/hierarchy3"/>
    <dgm:cxn modelId="{C5B3531A-EA7C-0749-9B48-9819E7D10456}" srcId="{329A742A-1ABD-E04A-B9DB-C969E31DA518}" destId="{B7790C1D-C614-9142-A33C-929EE8745ABB}" srcOrd="0" destOrd="0" parTransId="{023E0155-FBD6-1542-ACD5-30728C56C85F}" sibTransId="{13320C8B-B32A-B84E-9099-B1B24F0C2662}"/>
    <dgm:cxn modelId="{24EC2BB0-08F2-CB42-BCDE-F10B7FA775E4}" type="presOf" srcId="{A2DA5042-F303-F74E-A4D7-1247D8BFA661}" destId="{D9568D80-C50E-3B4A-84B4-B1E80E84E994}" srcOrd="0" destOrd="0" presId="urn:microsoft.com/office/officeart/2005/8/layout/hierarchy3"/>
    <dgm:cxn modelId="{085BD3B7-0359-6B49-96CC-44139B78E83B}" type="presOf" srcId="{B7790C1D-C614-9142-A33C-929EE8745ABB}" destId="{E1E98EB2-B5C9-A94A-928F-8AA56003703A}" srcOrd="0" destOrd="0" presId="urn:microsoft.com/office/officeart/2005/8/layout/hierarchy3"/>
    <dgm:cxn modelId="{B17B5E12-BC91-A942-BE8F-F2C5175A7239}" type="presOf" srcId="{BE6B906A-7A3E-BB4E-BCB4-4CF950547820}" destId="{A87842C4-CA25-3F4F-A010-B9CDD47D3194}" srcOrd="0" destOrd="0" presId="urn:microsoft.com/office/officeart/2005/8/layout/hierarchy3"/>
    <dgm:cxn modelId="{9C8BC556-CB9E-A947-80C7-A2DF20437869}" type="presOf" srcId="{BA7F243F-D5F1-854F-B03C-E2CACA18DB88}" destId="{5C1FA287-3211-1549-9548-30D898BFD1EE}" srcOrd="0" destOrd="0" presId="urn:microsoft.com/office/officeart/2005/8/layout/hierarchy3"/>
    <dgm:cxn modelId="{772960EC-E75F-D84C-A6BC-E9A818961DC4}" type="presOf" srcId="{85109759-DA8A-CA42-968B-38F3422FD6EA}" destId="{3791592C-1B74-C146-922E-047D47735B4B}" srcOrd="0" destOrd="0" presId="urn:microsoft.com/office/officeart/2005/8/layout/hierarchy3"/>
    <dgm:cxn modelId="{29CC0CC9-1383-614A-83C2-9682F04DD48C}" srcId="{10B176C2-1699-344A-9CD9-A7EB8B4AD215}" destId="{96CDF1AC-8881-1045-80EE-098B78531773}" srcOrd="1" destOrd="0" parTransId="{E824BD77-F168-CC47-B7F4-CD8E26FF54BC}" sibTransId="{E746456D-8DEA-FD40-89D5-F1EF0A0EABB7}"/>
    <dgm:cxn modelId="{A8D07309-A9F0-744F-8F7D-292BEA5F4BB5}" srcId="{10B176C2-1699-344A-9CD9-A7EB8B4AD215}" destId="{05D73E0A-3C5B-5543-84D1-8DC5290C78F1}" srcOrd="0" destOrd="0" parTransId="{A69462D5-4685-0E46-B051-21B05605F95B}" sibTransId="{6476163E-6421-744D-B5CC-212CDA7950D9}"/>
    <dgm:cxn modelId="{076411EA-3B6D-4E4A-9E9B-99DB2B307C1A}" type="presOf" srcId="{023E0155-FBD6-1542-ACD5-30728C56C85F}" destId="{838AA701-0261-1E4E-812D-0D94986F1271}" srcOrd="0" destOrd="0" presId="urn:microsoft.com/office/officeart/2005/8/layout/hierarchy3"/>
    <dgm:cxn modelId="{EC7CD547-B7F1-1048-BB46-574DB34A0299}" type="presOf" srcId="{CDD3042F-9FE7-6443-846A-83FE965CA12C}" destId="{561021F7-7248-3441-8300-A45B2AB633DE}" srcOrd="0" destOrd="0" presId="urn:microsoft.com/office/officeart/2005/8/layout/hierarchy3"/>
    <dgm:cxn modelId="{B75C8F31-D977-184A-860A-5945A6C76773}" type="presOf" srcId="{05D73E0A-3C5B-5543-84D1-8DC5290C78F1}" destId="{876C33CC-14C0-F743-9249-874EEAC99EE4}" srcOrd="1" destOrd="0" presId="urn:microsoft.com/office/officeart/2005/8/layout/hierarchy3"/>
    <dgm:cxn modelId="{EF548C64-7AEE-604C-A69D-95F57C0FFD3D}" srcId="{BE6B906A-7A3E-BB4E-BCB4-4CF950547820}" destId="{69C855E7-FB77-004D-B43D-B36715FAB805}" srcOrd="1" destOrd="0" parTransId="{4CEA0375-1A44-9844-8C6C-0758240BD2D4}" sibTransId="{90E92344-1DBF-244C-9A1D-0186D1B56170}"/>
    <dgm:cxn modelId="{7C2FB2FD-BA04-BE41-8CE9-B8FC1DF09837}" type="presOf" srcId="{556C822A-0FFD-7246-B17D-2D8F7287DCD8}" destId="{4201E92A-CEAB-8840-91A9-BAB914D4602E}" srcOrd="0" destOrd="0" presId="urn:microsoft.com/office/officeart/2005/8/layout/hierarchy3"/>
    <dgm:cxn modelId="{38D008CE-5FBE-FE47-BA35-422CF420CBF5}" type="presOf" srcId="{BE6B906A-7A3E-BB4E-BCB4-4CF950547820}" destId="{15427207-8F3B-1742-ACB1-3E5D51DD843D}" srcOrd="1" destOrd="0" presId="urn:microsoft.com/office/officeart/2005/8/layout/hierarchy3"/>
    <dgm:cxn modelId="{6CA72BBD-84B9-EF48-AD45-8EE9CCE246FE}" type="presOf" srcId="{B163F0A1-CCF0-9C44-9908-12D0AC655FD7}" destId="{74A85C6B-3E37-E740-AD59-010FF0B9F155}" srcOrd="0" destOrd="0" presId="urn:microsoft.com/office/officeart/2005/8/layout/hierarchy3"/>
    <dgm:cxn modelId="{11629D46-9415-D54D-9143-A4833D107ED9}" type="presOf" srcId="{4CEA0375-1A44-9844-8C6C-0758240BD2D4}" destId="{94914996-1A78-C74F-8D4E-E7063CBAAEE9}" srcOrd="0" destOrd="0" presId="urn:microsoft.com/office/officeart/2005/8/layout/hierarchy3"/>
    <dgm:cxn modelId="{406D5762-75AD-8848-BF28-F8D5CD65C4D5}" type="presOf" srcId="{A79444E5-39FB-514B-8F7F-2B50E775024A}" destId="{6E4AEAEC-F81C-8E44-AEA8-4405B8A74B61}" srcOrd="0" destOrd="0" presId="urn:microsoft.com/office/officeart/2005/8/layout/hierarchy3"/>
    <dgm:cxn modelId="{81FDE4C6-968B-BE4E-8396-B6B141D06475}" type="presOf" srcId="{5E2C1982-F447-6C4A-9903-B353FC7E1D9D}" destId="{96312163-46EE-844A-A846-A40F3C6A0358}" srcOrd="0" destOrd="0" presId="urn:microsoft.com/office/officeart/2005/8/layout/hierarchy3"/>
    <dgm:cxn modelId="{A27671B1-CAA0-6644-9773-537B771F9B53}" type="presOf" srcId="{FAC7DEFA-6184-6843-93FD-042E0238A44D}" destId="{EF0E9CB1-B04C-C949-97C4-EDE1B0F57846}" srcOrd="0" destOrd="0" presId="urn:microsoft.com/office/officeart/2005/8/layout/hierarchy3"/>
    <dgm:cxn modelId="{0A1B07E2-8E5A-554C-A5DA-6FB3B6F955CD}" type="presOf" srcId="{ABEB8420-DFAB-4246-9C5B-7FB26DA89D60}" destId="{EA60B034-76B4-DC4C-9F3A-D25123237550}" srcOrd="0" destOrd="0" presId="urn:microsoft.com/office/officeart/2005/8/layout/hierarchy3"/>
    <dgm:cxn modelId="{A51FB459-E4EC-6F4B-9724-E7AE00A37575}" type="presOf" srcId="{CE4DAF29-BBB8-2248-8D92-224B6CC9A82D}" destId="{1EA614A5-31F8-2F4D-A4F7-A937F20C5483}" srcOrd="0" destOrd="0" presId="urn:microsoft.com/office/officeart/2005/8/layout/hierarchy3"/>
    <dgm:cxn modelId="{9E6B3A17-11D1-464D-93D7-8AE969A97025}" srcId="{B7790C1D-C614-9142-A33C-929EE8745ABB}" destId="{8F1A95E8-2B6F-D04B-B6F1-70C1847EA440}" srcOrd="0" destOrd="0" parTransId="{071FDC27-B0AB-C240-B02B-F060D9D53742}" sibTransId="{795F8E6D-5D41-5243-9F60-2DCC04C73582}"/>
    <dgm:cxn modelId="{BCD36FB7-AE60-1145-9797-F4EC936AA1EB}" srcId="{10B176C2-1699-344A-9CD9-A7EB8B4AD215}" destId="{329A742A-1ABD-E04A-B9DB-C969E31DA518}" srcOrd="3" destOrd="0" parTransId="{18BA1B0B-B0BE-8946-A8E9-30C823E50363}" sibTransId="{F23D7EF9-9EFF-B34E-96A7-70A1A2C5E594}"/>
    <dgm:cxn modelId="{A9DA9933-613E-7542-8F79-50142AF16ACA}" srcId="{52BB4C6B-BAD0-B04E-9F28-346960944700}" destId="{E56D60FC-32B3-1945-BC69-9168A001E405}" srcOrd="0" destOrd="0" parTransId="{724FCA2A-8922-A248-A805-6336FB81C19C}" sibTransId="{55ED0EF4-C089-C444-89B0-9E0195A95E70}"/>
    <dgm:cxn modelId="{70FA7E93-991A-8642-9517-02601847B2EB}" type="presOf" srcId="{05D73E0A-3C5B-5543-84D1-8DC5290C78F1}" destId="{EC87190C-668A-474A-8A60-AD7CB1E21C1E}" srcOrd="0" destOrd="0" presId="urn:microsoft.com/office/officeart/2005/8/layout/hierarchy3"/>
    <dgm:cxn modelId="{A4B9B94A-029E-0B41-A974-4BB2439ACF65}" type="presOf" srcId="{DCB677BF-7A69-0648-A8EC-594631BCFE2B}" destId="{FC2A5B74-718C-5B46-8FD3-9368599A5C25}" srcOrd="0" destOrd="0" presId="urn:microsoft.com/office/officeart/2005/8/layout/hierarchy3"/>
    <dgm:cxn modelId="{E26F6C78-A272-ED4E-A150-4B8BAC8B29E6}" type="presOf" srcId="{329A742A-1ABD-E04A-B9DB-C969E31DA518}" destId="{DB93D556-2103-144E-B98A-7E7A1DF1DF37}" srcOrd="0" destOrd="0" presId="urn:microsoft.com/office/officeart/2005/8/layout/hierarchy3"/>
    <dgm:cxn modelId="{B6B2971F-5606-9745-AD1A-02481944F47E}" srcId="{96CDF1AC-8881-1045-80EE-098B78531773}" destId="{5E2C1982-F447-6C4A-9903-B353FC7E1D9D}" srcOrd="0" destOrd="0" parTransId="{85109759-DA8A-CA42-968B-38F3422FD6EA}" sibTransId="{7E27C82D-D16E-FF45-8F6D-1DF7BA0FE4F9}"/>
    <dgm:cxn modelId="{EAC109DB-747E-844B-A3DD-3941BCFD76EA}" type="presOf" srcId="{10B176C2-1699-344A-9CD9-A7EB8B4AD215}" destId="{14074C8B-73F3-1F4D-94F5-5737BDA8236F}" srcOrd="0" destOrd="0" presId="urn:microsoft.com/office/officeart/2005/8/layout/hierarchy3"/>
    <dgm:cxn modelId="{0D5B578B-96B5-4D4E-9300-6D3BD2C3A42B}" srcId="{05D73E0A-3C5B-5543-84D1-8DC5290C78F1}" destId="{474BAF5E-4DC8-9946-A1A0-F5B26AD23F3B}" srcOrd="0" destOrd="0" parTransId="{BA7F243F-D5F1-854F-B03C-E2CACA18DB88}" sibTransId="{8C696DB5-2440-CF40-AD15-9A39CBF2A3CB}"/>
    <dgm:cxn modelId="{82517A01-9AFD-D340-BF0B-1711BE524CBF}" type="presOf" srcId="{FBC8EB36-C4C8-8648-B3B7-483D6A840E87}" destId="{DF347E03-C967-4243-8E09-193770090DA4}" srcOrd="0" destOrd="0" presId="urn:microsoft.com/office/officeart/2005/8/layout/hierarchy3"/>
    <dgm:cxn modelId="{07745663-AAB7-9646-AD12-CCF926AB18C5}" srcId="{96CDF1AC-8881-1045-80EE-098B78531773}" destId="{B163F0A1-CCF0-9C44-9908-12D0AC655FD7}" srcOrd="2" destOrd="0" parTransId="{A6AB63EF-A596-0C46-BFF4-D8DD7755B353}" sibTransId="{61674998-CD54-2C47-B5C2-6C51810F3818}"/>
    <dgm:cxn modelId="{37DFE0EA-B6BB-B343-BDCE-B5980D6549C5}" type="presOf" srcId="{474BAF5E-4DC8-9946-A1A0-F5B26AD23F3B}" destId="{2A9200EA-040E-E14D-A3F7-28C365697B7A}" srcOrd="0" destOrd="0" presId="urn:microsoft.com/office/officeart/2005/8/layout/hierarchy3"/>
    <dgm:cxn modelId="{20506594-1992-5E4B-9AE0-6B945EC5AB94}" type="presOf" srcId="{18B605CB-94EC-3E41-9FC9-1D55EC57AF46}" destId="{4A9A5FD2-A862-5A40-9038-041D85FCC394}" srcOrd="0" destOrd="0" presId="urn:microsoft.com/office/officeart/2005/8/layout/hierarchy3"/>
    <dgm:cxn modelId="{AC83276D-48BF-DD45-A20D-51EEBAE33DE7}" type="presOf" srcId="{52BB4C6B-BAD0-B04E-9F28-346960944700}" destId="{F9A5C3B6-1621-FF41-90C2-626AD3062291}" srcOrd="0" destOrd="0" presId="urn:microsoft.com/office/officeart/2005/8/layout/hierarchy3"/>
    <dgm:cxn modelId="{3F75287B-D904-5C45-BB1F-66CF01950DFE}" type="presOf" srcId="{BF9E698E-AA38-934C-9361-499AD5ED07C2}" destId="{75AF75A8-AA3A-7640-B9E5-A5377B52C717}" srcOrd="0" destOrd="0" presId="urn:microsoft.com/office/officeart/2005/8/layout/hierarchy3"/>
    <dgm:cxn modelId="{F8481827-0033-A64F-AA70-3A55B48710E3}" srcId="{96CDF1AC-8881-1045-80EE-098B78531773}" destId="{CE4DAF29-BBB8-2248-8D92-224B6CC9A82D}" srcOrd="1" destOrd="0" parTransId="{CECA42FB-9A3A-2E4E-A072-8DA90183E63D}" sibTransId="{0652D599-391E-F44F-B2B5-7FD5ECABE957}"/>
    <dgm:cxn modelId="{F9030DE1-EF2A-C94D-97D6-368AC7838C15}" srcId="{BE6B906A-7A3E-BB4E-BCB4-4CF950547820}" destId="{A79444E5-39FB-514B-8F7F-2B50E775024A}" srcOrd="0" destOrd="0" parTransId="{ABEB8420-DFAB-4246-9C5B-7FB26DA89D60}" sibTransId="{B907B022-4180-5343-A836-6DF38C18CE5C}"/>
    <dgm:cxn modelId="{E114A040-8AB2-7B4E-BDC9-0F0E4218C64E}" type="presOf" srcId="{A03E398D-9171-AA48-A94B-480CEDA5B321}" destId="{F1D485BB-5B38-C74E-80C0-60DCCD3DF874}" srcOrd="0" destOrd="0" presId="urn:microsoft.com/office/officeart/2005/8/layout/hierarchy3"/>
    <dgm:cxn modelId="{70C6E3FB-21FE-0B44-BCF8-3A1EF4BF493D}" srcId="{10B176C2-1699-344A-9CD9-A7EB8B4AD215}" destId="{BE6B906A-7A3E-BB4E-BCB4-4CF950547820}" srcOrd="5" destOrd="0" parTransId="{87394A49-DEF6-F642-B077-1BA41DC318BE}" sibTransId="{07A24F5A-646B-2647-AD07-10332119276B}"/>
    <dgm:cxn modelId="{0E5714CE-61CD-1749-B0AE-825583C2AC81}" srcId="{CDD3042F-9FE7-6443-846A-83FE965CA12C}" destId="{A2DA5042-F303-F74E-A4D7-1247D8BFA661}" srcOrd="1" destOrd="0" parTransId="{EA2DD833-03B1-7D45-9A3D-3113FC2AC459}" sibTransId="{E1F5785C-F8CF-E146-8DAD-3198722FC7AC}"/>
    <dgm:cxn modelId="{361F03C6-B88E-A042-87EB-CE99768FEE93}" type="presOf" srcId="{CECA42FB-9A3A-2E4E-A072-8DA90183E63D}" destId="{E03DD303-84D3-984A-8ABD-E19C8CEEFBDF}" srcOrd="0" destOrd="0" presId="urn:microsoft.com/office/officeart/2005/8/layout/hierarchy3"/>
    <dgm:cxn modelId="{164E8157-5F1C-7343-81A9-7C8A05F0D2D3}" type="presOf" srcId="{96CDF1AC-8881-1045-80EE-098B78531773}" destId="{382B2A82-C219-564B-85BB-5033EA197044}" srcOrd="0" destOrd="0" presId="urn:microsoft.com/office/officeart/2005/8/layout/hierarchy3"/>
    <dgm:cxn modelId="{E0C55438-9D7B-204C-9C46-3B3F9A8DFF27}" srcId="{B7790C1D-C614-9142-A33C-929EE8745ABB}" destId="{1D747149-EDE6-2D4F-B825-99DC2573E813}" srcOrd="1" destOrd="0" parTransId="{95B20DBD-028E-654A-A924-7AF471F674FF}" sibTransId="{EA85AFF6-1C4C-2047-96FA-EDF25C984149}"/>
    <dgm:cxn modelId="{F3A265F3-CED0-694E-89A1-9FE0DD5BFFAB}" srcId="{10B176C2-1699-344A-9CD9-A7EB8B4AD215}" destId="{CDD3042F-9FE7-6443-846A-83FE965CA12C}" srcOrd="2" destOrd="0" parTransId="{800E7F1F-8463-124E-9C8E-5FFA90D6EC03}" sibTransId="{47C66DDE-1057-5247-A573-A681FDEDCCA0}"/>
    <dgm:cxn modelId="{20B8DADB-8702-094D-8C1C-3BB50755F2E6}" type="presOf" srcId="{329A742A-1ABD-E04A-B9DB-C969E31DA518}" destId="{C72743BB-A367-E84E-80D2-554030358297}" srcOrd="1" destOrd="0" presId="urn:microsoft.com/office/officeart/2005/8/layout/hierarchy3"/>
    <dgm:cxn modelId="{80781F7C-F148-F143-AF69-3EF7DD04145E}" type="presOf" srcId="{1D747149-EDE6-2D4F-B825-99DC2573E813}" destId="{E1E98EB2-B5C9-A94A-928F-8AA56003703A}" srcOrd="0" destOrd="2" presId="urn:microsoft.com/office/officeart/2005/8/layout/hierarchy3"/>
    <dgm:cxn modelId="{BCEDA5FB-9105-E34C-8707-F9F823EA0E3E}" srcId="{05D73E0A-3C5B-5543-84D1-8DC5290C78F1}" destId="{A5BFF9EB-1B4F-4041-AC82-1EE3683679CA}" srcOrd="1" destOrd="0" parTransId="{75C29070-822B-174F-A07F-468935A806F7}" sibTransId="{B46D2665-1478-A840-9E11-2578A46F1CD4}"/>
    <dgm:cxn modelId="{7B5631BE-74A5-2B42-99F3-4B4AA094DCC4}" type="presParOf" srcId="{14074C8B-73F3-1F4D-94F5-5737BDA8236F}" destId="{4CAC5184-1DE8-8249-8EEB-FBDF2B720D11}" srcOrd="0" destOrd="0" presId="urn:microsoft.com/office/officeart/2005/8/layout/hierarchy3"/>
    <dgm:cxn modelId="{55C6A729-9DCB-F64C-9E9A-293E8C849BC1}" type="presParOf" srcId="{4CAC5184-1DE8-8249-8EEB-FBDF2B720D11}" destId="{9011B57C-551B-3047-9601-0D285110A324}" srcOrd="0" destOrd="0" presId="urn:microsoft.com/office/officeart/2005/8/layout/hierarchy3"/>
    <dgm:cxn modelId="{18D85BD8-8B8D-1344-A18F-9C284288F6BD}" type="presParOf" srcId="{9011B57C-551B-3047-9601-0D285110A324}" destId="{EC87190C-668A-474A-8A60-AD7CB1E21C1E}" srcOrd="0" destOrd="0" presId="urn:microsoft.com/office/officeart/2005/8/layout/hierarchy3"/>
    <dgm:cxn modelId="{1327CC3F-F1BB-4B46-AE73-6AC31B31C358}" type="presParOf" srcId="{9011B57C-551B-3047-9601-0D285110A324}" destId="{876C33CC-14C0-F743-9249-874EEAC99EE4}" srcOrd="1" destOrd="0" presId="urn:microsoft.com/office/officeart/2005/8/layout/hierarchy3"/>
    <dgm:cxn modelId="{1916CF0D-8609-B347-A8F7-E40FDF23FE65}" type="presParOf" srcId="{4CAC5184-1DE8-8249-8EEB-FBDF2B720D11}" destId="{F68CA737-87A6-1949-8306-922D560C5FA2}" srcOrd="1" destOrd="0" presId="urn:microsoft.com/office/officeart/2005/8/layout/hierarchy3"/>
    <dgm:cxn modelId="{980787CD-79EF-BE4D-98CC-75D0679305E0}" type="presParOf" srcId="{F68CA737-87A6-1949-8306-922D560C5FA2}" destId="{5C1FA287-3211-1549-9548-30D898BFD1EE}" srcOrd="0" destOrd="0" presId="urn:microsoft.com/office/officeart/2005/8/layout/hierarchy3"/>
    <dgm:cxn modelId="{B39FBC71-6517-C74A-960A-876DF384D95E}" type="presParOf" srcId="{F68CA737-87A6-1949-8306-922D560C5FA2}" destId="{2A9200EA-040E-E14D-A3F7-28C365697B7A}" srcOrd="1" destOrd="0" presId="urn:microsoft.com/office/officeart/2005/8/layout/hierarchy3"/>
    <dgm:cxn modelId="{A9E1ACB2-37A6-5E4D-BA8B-9517D712D69E}" type="presParOf" srcId="{F68CA737-87A6-1949-8306-922D560C5FA2}" destId="{41E4DCB2-08E9-B64E-A5CD-C22DDEEAA442}" srcOrd="2" destOrd="0" presId="urn:microsoft.com/office/officeart/2005/8/layout/hierarchy3"/>
    <dgm:cxn modelId="{3CAE519C-0680-3340-8B1D-8D3D36B724B4}" type="presParOf" srcId="{F68CA737-87A6-1949-8306-922D560C5FA2}" destId="{50685425-582C-8745-AF37-8DEE72D8D13D}" srcOrd="3" destOrd="0" presId="urn:microsoft.com/office/officeart/2005/8/layout/hierarchy3"/>
    <dgm:cxn modelId="{8AC3C2EF-5141-0240-850D-A427222C3286}" type="presParOf" srcId="{14074C8B-73F3-1F4D-94F5-5737BDA8236F}" destId="{4C306508-29A8-CF45-AFDC-11EF2DA04EB1}" srcOrd="1" destOrd="0" presId="urn:microsoft.com/office/officeart/2005/8/layout/hierarchy3"/>
    <dgm:cxn modelId="{133EE156-4D11-1342-9E43-CF3BEDCED8D7}" type="presParOf" srcId="{4C306508-29A8-CF45-AFDC-11EF2DA04EB1}" destId="{9945294F-E896-FB47-B726-210FFCE688D1}" srcOrd="0" destOrd="0" presId="urn:microsoft.com/office/officeart/2005/8/layout/hierarchy3"/>
    <dgm:cxn modelId="{62158D53-C4DC-9A47-8C3E-179B70DD615A}" type="presParOf" srcId="{9945294F-E896-FB47-B726-210FFCE688D1}" destId="{382B2A82-C219-564B-85BB-5033EA197044}" srcOrd="0" destOrd="0" presId="urn:microsoft.com/office/officeart/2005/8/layout/hierarchy3"/>
    <dgm:cxn modelId="{25DF1ACE-3E2C-744F-9744-25C82EAF1079}" type="presParOf" srcId="{9945294F-E896-FB47-B726-210FFCE688D1}" destId="{C6B14C2A-6A24-594D-81FF-CE22CD1279B1}" srcOrd="1" destOrd="0" presId="urn:microsoft.com/office/officeart/2005/8/layout/hierarchy3"/>
    <dgm:cxn modelId="{F9FB8504-DC4F-2F49-9428-A94B46DA60DE}" type="presParOf" srcId="{4C306508-29A8-CF45-AFDC-11EF2DA04EB1}" destId="{C4CBF9F9-AF2E-8741-922E-CA1D573B5E5E}" srcOrd="1" destOrd="0" presId="urn:microsoft.com/office/officeart/2005/8/layout/hierarchy3"/>
    <dgm:cxn modelId="{67A31FC7-EB1D-4240-8D53-E51577347C91}" type="presParOf" srcId="{C4CBF9F9-AF2E-8741-922E-CA1D573B5E5E}" destId="{3791592C-1B74-C146-922E-047D47735B4B}" srcOrd="0" destOrd="0" presId="urn:microsoft.com/office/officeart/2005/8/layout/hierarchy3"/>
    <dgm:cxn modelId="{A01DA41D-0347-434A-944B-A4BAFD1B0A40}" type="presParOf" srcId="{C4CBF9F9-AF2E-8741-922E-CA1D573B5E5E}" destId="{96312163-46EE-844A-A846-A40F3C6A0358}" srcOrd="1" destOrd="0" presId="urn:microsoft.com/office/officeart/2005/8/layout/hierarchy3"/>
    <dgm:cxn modelId="{19525F1C-C503-5B4C-AEFF-96050850F347}" type="presParOf" srcId="{C4CBF9F9-AF2E-8741-922E-CA1D573B5E5E}" destId="{E03DD303-84D3-984A-8ABD-E19C8CEEFBDF}" srcOrd="2" destOrd="0" presId="urn:microsoft.com/office/officeart/2005/8/layout/hierarchy3"/>
    <dgm:cxn modelId="{76F5D0E3-9B36-7148-8612-01B98DB4CECF}" type="presParOf" srcId="{C4CBF9F9-AF2E-8741-922E-CA1D573B5E5E}" destId="{1EA614A5-31F8-2F4D-A4F7-A937F20C5483}" srcOrd="3" destOrd="0" presId="urn:microsoft.com/office/officeart/2005/8/layout/hierarchy3"/>
    <dgm:cxn modelId="{55ABE80C-590F-7040-B64B-2E185B8061AF}" type="presParOf" srcId="{C4CBF9F9-AF2E-8741-922E-CA1D573B5E5E}" destId="{0D347285-8F94-8A43-833A-7F606C4DBDC5}" srcOrd="4" destOrd="0" presId="urn:microsoft.com/office/officeart/2005/8/layout/hierarchy3"/>
    <dgm:cxn modelId="{5E531F92-1CDC-4440-BC8E-BD4004245795}" type="presParOf" srcId="{C4CBF9F9-AF2E-8741-922E-CA1D573B5E5E}" destId="{74A85C6B-3E37-E740-AD59-010FF0B9F155}" srcOrd="5" destOrd="0" presId="urn:microsoft.com/office/officeart/2005/8/layout/hierarchy3"/>
    <dgm:cxn modelId="{38860E67-0F5D-9947-931D-13B6FA46AEE6}" type="presParOf" srcId="{14074C8B-73F3-1F4D-94F5-5737BDA8236F}" destId="{27F2BC51-5AEA-6F4F-BD08-0A706BD930BD}" srcOrd="2" destOrd="0" presId="urn:microsoft.com/office/officeart/2005/8/layout/hierarchy3"/>
    <dgm:cxn modelId="{55D81FAE-1DE3-5843-B7C0-A6CD7BDE2068}" type="presParOf" srcId="{27F2BC51-5AEA-6F4F-BD08-0A706BD930BD}" destId="{3E57A676-3175-9E48-AF20-50FA45BB3096}" srcOrd="0" destOrd="0" presId="urn:microsoft.com/office/officeart/2005/8/layout/hierarchy3"/>
    <dgm:cxn modelId="{EB9212F5-8C8E-5E48-8A7B-C6F4B161987A}" type="presParOf" srcId="{3E57A676-3175-9E48-AF20-50FA45BB3096}" destId="{561021F7-7248-3441-8300-A45B2AB633DE}" srcOrd="0" destOrd="0" presId="urn:microsoft.com/office/officeart/2005/8/layout/hierarchy3"/>
    <dgm:cxn modelId="{0240C25E-259F-1E44-90A0-46B5B6129717}" type="presParOf" srcId="{3E57A676-3175-9E48-AF20-50FA45BB3096}" destId="{789AE6A0-420C-1544-B01C-C0EBBD1BACD7}" srcOrd="1" destOrd="0" presId="urn:microsoft.com/office/officeart/2005/8/layout/hierarchy3"/>
    <dgm:cxn modelId="{5CBFB66D-71BA-7447-8E9A-20252FF89300}" type="presParOf" srcId="{27F2BC51-5AEA-6F4F-BD08-0A706BD930BD}" destId="{8BC07795-01FF-4549-B106-A87335D2892E}" srcOrd="1" destOrd="0" presId="urn:microsoft.com/office/officeart/2005/8/layout/hierarchy3"/>
    <dgm:cxn modelId="{CF6B710E-98D4-A743-8426-4E62F6C2D791}" type="presParOf" srcId="{8BC07795-01FF-4549-B106-A87335D2892E}" destId="{F1D485BB-5B38-C74E-80C0-60DCCD3DF874}" srcOrd="0" destOrd="0" presId="urn:microsoft.com/office/officeart/2005/8/layout/hierarchy3"/>
    <dgm:cxn modelId="{E5736D34-1C20-E34A-9FB2-AFAFD22360E2}" type="presParOf" srcId="{8BC07795-01FF-4549-B106-A87335D2892E}" destId="{B6A54FBB-BC61-9841-9305-8198EF39B637}" srcOrd="1" destOrd="0" presId="urn:microsoft.com/office/officeart/2005/8/layout/hierarchy3"/>
    <dgm:cxn modelId="{735342D7-C954-7A45-83F3-264E6BA87A5F}" type="presParOf" srcId="{8BC07795-01FF-4549-B106-A87335D2892E}" destId="{E665AF1C-1FD8-1E49-B783-AF8EFF0EEE4B}" srcOrd="2" destOrd="0" presId="urn:microsoft.com/office/officeart/2005/8/layout/hierarchy3"/>
    <dgm:cxn modelId="{78DDAE27-39D8-6C4E-B2B2-690CA771009F}" type="presParOf" srcId="{8BC07795-01FF-4549-B106-A87335D2892E}" destId="{D9568D80-C50E-3B4A-84B4-B1E80E84E994}" srcOrd="3" destOrd="0" presId="urn:microsoft.com/office/officeart/2005/8/layout/hierarchy3"/>
    <dgm:cxn modelId="{3CBA21A6-98B3-F741-BBEB-AC217FD59C68}" type="presParOf" srcId="{8BC07795-01FF-4549-B106-A87335D2892E}" destId="{DF347E03-C967-4243-8E09-193770090DA4}" srcOrd="4" destOrd="0" presId="urn:microsoft.com/office/officeart/2005/8/layout/hierarchy3"/>
    <dgm:cxn modelId="{C18F41EF-8016-724A-8CF9-D1247BE5F18F}" type="presParOf" srcId="{8BC07795-01FF-4549-B106-A87335D2892E}" destId="{75AF75A8-AA3A-7640-B9E5-A5377B52C717}" srcOrd="5" destOrd="0" presId="urn:microsoft.com/office/officeart/2005/8/layout/hierarchy3"/>
    <dgm:cxn modelId="{BAC8684A-8FB3-C24C-AEB6-379458B0A103}" type="presParOf" srcId="{14074C8B-73F3-1F4D-94F5-5737BDA8236F}" destId="{F47274C0-0343-5A4E-B1AE-E69E555DE945}" srcOrd="3" destOrd="0" presId="urn:microsoft.com/office/officeart/2005/8/layout/hierarchy3"/>
    <dgm:cxn modelId="{114D3E45-B9F7-9F47-8D37-2F45986B3C45}" type="presParOf" srcId="{F47274C0-0343-5A4E-B1AE-E69E555DE945}" destId="{E5C04DD3-612B-A84B-A3CF-DDCBB669416D}" srcOrd="0" destOrd="0" presId="urn:microsoft.com/office/officeart/2005/8/layout/hierarchy3"/>
    <dgm:cxn modelId="{8A4AB4B7-60BE-E644-BC20-9CA7B5BD7EDD}" type="presParOf" srcId="{E5C04DD3-612B-A84B-A3CF-DDCBB669416D}" destId="{DB93D556-2103-144E-B98A-7E7A1DF1DF37}" srcOrd="0" destOrd="0" presId="urn:microsoft.com/office/officeart/2005/8/layout/hierarchy3"/>
    <dgm:cxn modelId="{7E49B921-B182-7A46-A684-0A7035062A24}" type="presParOf" srcId="{E5C04DD3-612B-A84B-A3CF-DDCBB669416D}" destId="{C72743BB-A367-E84E-80D2-554030358297}" srcOrd="1" destOrd="0" presId="urn:microsoft.com/office/officeart/2005/8/layout/hierarchy3"/>
    <dgm:cxn modelId="{E451D9EA-1D40-7146-934C-D73F440AD69C}" type="presParOf" srcId="{F47274C0-0343-5A4E-B1AE-E69E555DE945}" destId="{DB4CFC2D-FFB4-FC47-9B9B-FC432FCAAF69}" srcOrd="1" destOrd="0" presId="urn:microsoft.com/office/officeart/2005/8/layout/hierarchy3"/>
    <dgm:cxn modelId="{6FD6D961-0EB6-FD47-B6A9-F737F800F8D9}" type="presParOf" srcId="{DB4CFC2D-FFB4-FC47-9B9B-FC432FCAAF69}" destId="{838AA701-0261-1E4E-812D-0D94986F1271}" srcOrd="0" destOrd="0" presId="urn:microsoft.com/office/officeart/2005/8/layout/hierarchy3"/>
    <dgm:cxn modelId="{A2E2FE5A-2F40-5346-8492-AF79B804C534}" type="presParOf" srcId="{DB4CFC2D-FFB4-FC47-9B9B-FC432FCAAF69}" destId="{E1E98EB2-B5C9-A94A-928F-8AA56003703A}" srcOrd="1" destOrd="0" presId="urn:microsoft.com/office/officeart/2005/8/layout/hierarchy3"/>
    <dgm:cxn modelId="{DA425C52-31AA-824C-AA2E-878FF98AB026}" type="presParOf" srcId="{DB4CFC2D-FFB4-FC47-9B9B-FC432FCAAF69}" destId="{4201E92A-CEAB-8840-91A9-BAB914D4602E}" srcOrd="2" destOrd="0" presId="urn:microsoft.com/office/officeart/2005/8/layout/hierarchy3"/>
    <dgm:cxn modelId="{987FEC57-3431-FD44-9FE3-6D659000039F}" type="presParOf" srcId="{DB4CFC2D-FFB4-FC47-9B9B-FC432FCAAF69}" destId="{EF0E9CB1-B04C-C949-97C4-EDE1B0F57846}" srcOrd="3" destOrd="0" presId="urn:microsoft.com/office/officeart/2005/8/layout/hierarchy3"/>
    <dgm:cxn modelId="{6B001B49-8A21-B64C-ABD6-CE5F34668D07}" type="presParOf" srcId="{14074C8B-73F3-1F4D-94F5-5737BDA8236F}" destId="{79C69E2D-78E3-0B4C-83AC-3F15BB819669}" srcOrd="4" destOrd="0" presId="urn:microsoft.com/office/officeart/2005/8/layout/hierarchy3"/>
    <dgm:cxn modelId="{439622AC-BE3C-074C-8CB1-C8854A8773F6}" type="presParOf" srcId="{79C69E2D-78E3-0B4C-83AC-3F15BB819669}" destId="{EE2E2D8C-C384-A047-BABA-BCC000015C22}" srcOrd="0" destOrd="0" presId="urn:microsoft.com/office/officeart/2005/8/layout/hierarchy3"/>
    <dgm:cxn modelId="{3AF60470-8D5D-424E-B813-1EE267F565A0}" type="presParOf" srcId="{EE2E2D8C-C384-A047-BABA-BCC000015C22}" destId="{F9A5C3B6-1621-FF41-90C2-626AD3062291}" srcOrd="0" destOrd="0" presId="urn:microsoft.com/office/officeart/2005/8/layout/hierarchy3"/>
    <dgm:cxn modelId="{A601873A-0224-1E4D-A799-B98698D97D92}" type="presParOf" srcId="{EE2E2D8C-C384-A047-BABA-BCC000015C22}" destId="{270EEB75-B93D-AB4B-BD71-94E494B00FED}" srcOrd="1" destOrd="0" presId="urn:microsoft.com/office/officeart/2005/8/layout/hierarchy3"/>
    <dgm:cxn modelId="{FCCE2724-D3EC-664E-BF9A-FC1B1018D037}" type="presParOf" srcId="{79C69E2D-78E3-0B4C-83AC-3F15BB819669}" destId="{DEBF7AC0-AB8C-9640-8BD5-3C4331FF7555}" srcOrd="1" destOrd="0" presId="urn:microsoft.com/office/officeart/2005/8/layout/hierarchy3"/>
    <dgm:cxn modelId="{FFFE1835-4906-F349-9A4E-F2088C3976DE}" type="presParOf" srcId="{DEBF7AC0-AB8C-9640-8BD5-3C4331FF7555}" destId="{5311584E-86D9-CB44-8977-244EA16A5A5C}" srcOrd="0" destOrd="0" presId="urn:microsoft.com/office/officeart/2005/8/layout/hierarchy3"/>
    <dgm:cxn modelId="{9D7E056A-6089-DA46-929B-2C29A776893E}" type="presParOf" srcId="{DEBF7AC0-AB8C-9640-8BD5-3C4331FF7555}" destId="{008665DA-16BC-F84B-8B92-5DC6DB4CC8AF}" srcOrd="1" destOrd="0" presId="urn:microsoft.com/office/officeart/2005/8/layout/hierarchy3"/>
    <dgm:cxn modelId="{A6240B23-2B53-3343-B724-FACC4695A7F0}" type="presParOf" srcId="{DEBF7AC0-AB8C-9640-8BD5-3C4331FF7555}" destId="{FC2A5B74-718C-5B46-8FD3-9368599A5C25}" srcOrd="2" destOrd="0" presId="urn:microsoft.com/office/officeart/2005/8/layout/hierarchy3"/>
    <dgm:cxn modelId="{47931BC5-C294-9845-9BE3-9D1E8BA3F3F1}" type="presParOf" srcId="{DEBF7AC0-AB8C-9640-8BD5-3C4331FF7555}" destId="{4A9A5FD2-A862-5A40-9038-041D85FCC394}" srcOrd="3" destOrd="0" presId="urn:microsoft.com/office/officeart/2005/8/layout/hierarchy3"/>
    <dgm:cxn modelId="{B9BBA190-60F3-0E43-A6ED-60D4F0B1124F}" type="presParOf" srcId="{14074C8B-73F3-1F4D-94F5-5737BDA8236F}" destId="{FC0BE3AA-21E5-5748-AEAE-488B0AD92524}" srcOrd="5" destOrd="0" presId="urn:microsoft.com/office/officeart/2005/8/layout/hierarchy3"/>
    <dgm:cxn modelId="{EAD23E6E-7EB6-F14A-A059-66A6ED0744BA}" type="presParOf" srcId="{FC0BE3AA-21E5-5748-AEAE-488B0AD92524}" destId="{E9C3B8C4-5F28-D545-B0F0-64573257C859}" srcOrd="0" destOrd="0" presId="urn:microsoft.com/office/officeart/2005/8/layout/hierarchy3"/>
    <dgm:cxn modelId="{530140CF-361C-8E4F-AA5E-A4BF41317363}" type="presParOf" srcId="{E9C3B8C4-5F28-D545-B0F0-64573257C859}" destId="{A87842C4-CA25-3F4F-A010-B9CDD47D3194}" srcOrd="0" destOrd="0" presId="urn:microsoft.com/office/officeart/2005/8/layout/hierarchy3"/>
    <dgm:cxn modelId="{3ACCDF5A-DDBE-8E46-9984-F20DB800E7BC}" type="presParOf" srcId="{E9C3B8C4-5F28-D545-B0F0-64573257C859}" destId="{15427207-8F3B-1742-ACB1-3E5D51DD843D}" srcOrd="1" destOrd="0" presId="urn:microsoft.com/office/officeart/2005/8/layout/hierarchy3"/>
    <dgm:cxn modelId="{A464207D-4093-4F4C-BDBC-1ABA5C2BDA7B}" type="presParOf" srcId="{FC0BE3AA-21E5-5748-AEAE-488B0AD92524}" destId="{9B179219-FA67-CB40-8AB0-6271ADBCEFC7}" srcOrd="1" destOrd="0" presId="urn:microsoft.com/office/officeart/2005/8/layout/hierarchy3"/>
    <dgm:cxn modelId="{8A32207C-8E64-CB47-B655-7DD68099DBA4}" type="presParOf" srcId="{9B179219-FA67-CB40-8AB0-6271ADBCEFC7}" destId="{EA60B034-76B4-DC4C-9F3A-D25123237550}" srcOrd="0" destOrd="0" presId="urn:microsoft.com/office/officeart/2005/8/layout/hierarchy3"/>
    <dgm:cxn modelId="{99DAE95F-D3B4-EA46-AEDC-67D0FAB02DFB}" type="presParOf" srcId="{9B179219-FA67-CB40-8AB0-6271ADBCEFC7}" destId="{6E4AEAEC-F81C-8E44-AEA8-4405B8A74B61}" srcOrd="1" destOrd="0" presId="urn:microsoft.com/office/officeart/2005/8/layout/hierarchy3"/>
    <dgm:cxn modelId="{0392CC63-D8C4-D042-85C6-6BDADC09BA5A}" type="presParOf" srcId="{9B179219-FA67-CB40-8AB0-6271ADBCEFC7}" destId="{94914996-1A78-C74F-8D4E-E7063CBAAEE9}" srcOrd="2" destOrd="0" presId="urn:microsoft.com/office/officeart/2005/8/layout/hierarchy3"/>
    <dgm:cxn modelId="{047EB471-4F63-B04E-A4C2-904F2FE03168}" type="presParOf" srcId="{9B179219-FA67-CB40-8AB0-6271ADBCEFC7}" destId="{9DCBE74F-8684-6D49-8B84-CA6C18E4AEF7}"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FEA8B-0CFF-9D40-8C39-406A2CA0B65A}">
      <dsp:nvSpPr>
        <dsp:cNvPr id="0" name=""/>
        <dsp:cNvSpPr/>
      </dsp:nvSpPr>
      <dsp:spPr>
        <a:xfrm>
          <a:off x="1350" y="673731"/>
          <a:ext cx="1552307" cy="776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smtClean="0"/>
            <a:t>Siege Technologies</a:t>
          </a:r>
          <a:endParaRPr lang="en-US" sz="1900" kern="1200" dirty="0"/>
        </a:p>
      </dsp:txBody>
      <dsp:txXfrm>
        <a:off x="24083" y="696464"/>
        <a:ext cx="1506841" cy="730687"/>
      </dsp:txXfrm>
    </dsp:sp>
    <dsp:sp modelId="{912D5DD8-7230-A549-99CA-3BDCB5FF12E0}">
      <dsp:nvSpPr>
        <dsp:cNvPr id="0" name=""/>
        <dsp:cNvSpPr/>
      </dsp:nvSpPr>
      <dsp:spPr>
        <a:xfrm>
          <a:off x="156581" y="1449884"/>
          <a:ext cx="155230" cy="582115"/>
        </a:xfrm>
        <a:custGeom>
          <a:avLst/>
          <a:gdLst/>
          <a:ahLst/>
          <a:cxnLst/>
          <a:rect l="0" t="0" r="0" b="0"/>
          <a:pathLst>
            <a:path>
              <a:moveTo>
                <a:pt x="0" y="0"/>
              </a:moveTo>
              <a:lnTo>
                <a:pt x="0" y="582115"/>
              </a:lnTo>
              <a:lnTo>
                <a:pt x="155230" y="58211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F2748FF-A5C6-F74F-B41F-0558B7217BC4}">
      <dsp:nvSpPr>
        <dsp:cNvPr id="0" name=""/>
        <dsp:cNvSpPr/>
      </dsp:nvSpPr>
      <dsp:spPr>
        <a:xfrm>
          <a:off x="311812" y="1643923"/>
          <a:ext cx="1241845" cy="7761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smtClean="0"/>
            <a:t>Russ Fink</a:t>
          </a:r>
          <a:endParaRPr lang="en-US" sz="1500" kern="1200" dirty="0"/>
        </a:p>
      </dsp:txBody>
      <dsp:txXfrm>
        <a:off x="334545" y="1666656"/>
        <a:ext cx="1196379" cy="730687"/>
      </dsp:txXfrm>
    </dsp:sp>
    <dsp:sp modelId="{1BD520AC-8F25-634B-B8D9-3F626AAA8382}">
      <dsp:nvSpPr>
        <dsp:cNvPr id="0" name=""/>
        <dsp:cNvSpPr/>
      </dsp:nvSpPr>
      <dsp:spPr>
        <a:xfrm>
          <a:off x="156581" y="1449884"/>
          <a:ext cx="155230" cy="1552307"/>
        </a:xfrm>
        <a:custGeom>
          <a:avLst/>
          <a:gdLst/>
          <a:ahLst/>
          <a:cxnLst/>
          <a:rect l="0" t="0" r="0" b="0"/>
          <a:pathLst>
            <a:path>
              <a:moveTo>
                <a:pt x="0" y="0"/>
              </a:moveTo>
              <a:lnTo>
                <a:pt x="0" y="1552307"/>
              </a:lnTo>
              <a:lnTo>
                <a:pt x="155230" y="15523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108C987-C285-0D4E-8A1C-122A5E751584}">
      <dsp:nvSpPr>
        <dsp:cNvPr id="0" name=""/>
        <dsp:cNvSpPr/>
      </dsp:nvSpPr>
      <dsp:spPr>
        <a:xfrm>
          <a:off x="311812" y="2614115"/>
          <a:ext cx="1241845" cy="7761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smtClean="0"/>
            <a:t>Connor Daly</a:t>
          </a:r>
          <a:endParaRPr lang="en-US" sz="1500" kern="1200" dirty="0"/>
        </a:p>
      </dsp:txBody>
      <dsp:txXfrm>
        <a:off x="334545" y="2636848"/>
        <a:ext cx="1196379" cy="730687"/>
      </dsp:txXfrm>
    </dsp:sp>
    <dsp:sp modelId="{E4A3DC94-FB25-8649-AC6E-3EF0F007A045}">
      <dsp:nvSpPr>
        <dsp:cNvPr id="0" name=""/>
        <dsp:cNvSpPr/>
      </dsp:nvSpPr>
      <dsp:spPr>
        <a:xfrm>
          <a:off x="1941734" y="673731"/>
          <a:ext cx="1552307" cy="776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smtClean="0"/>
            <a:t>Star Labs</a:t>
          </a:r>
          <a:endParaRPr lang="en-US" sz="1900" kern="1200" dirty="0"/>
        </a:p>
      </dsp:txBody>
      <dsp:txXfrm>
        <a:off x="1964467" y="696464"/>
        <a:ext cx="1506841" cy="730687"/>
      </dsp:txXfrm>
    </dsp:sp>
    <dsp:sp modelId="{532E8808-F3CC-7F46-9065-8888EC0845DC}">
      <dsp:nvSpPr>
        <dsp:cNvPr id="0" name=""/>
        <dsp:cNvSpPr/>
      </dsp:nvSpPr>
      <dsp:spPr>
        <a:xfrm>
          <a:off x="2096965" y="1449884"/>
          <a:ext cx="155230" cy="582115"/>
        </a:xfrm>
        <a:custGeom>
          <a:avLst/>
          <a:gdLst/>
          <a:ahLst/>
          <a:cxnLst/>
          <a:rect l="0" t="0" r="0" b="0"/>
          <a:pathLst>
            <a:path>
              <a:moveTo>
                <a:pt x="0" y="0"/>
              </a:moveTo>
              <a:lnTo>
                <a:pt x="0" y="582115"/>
              </a:lnTo>
              <a:lnTo>
                <a:pt x="155230" y="58211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3D5EA9-DD13-A640-9EBA-FA17C1378ADE}">
      <dsp:nvSpPr>
        <dsp:cNvPr id="0" name=""/>
        <dsp:cNvSpPr/>
      </dsp:nvSpPr>
      <dsp:spPr>
        <a:xfrm>
          <a:off x="2252195" y="1643923"/>
          <a:ext cx="1241845" cy="7761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smtClean="0"/>
            <a:t>Nate Reller</a:t>
          </a:r>
          <a:endParaRPr lang="en-US" sz="1500" kern="1200" dirty="0"/>
        </a:p>
      </dsp:txBody>
      <dsp:txXfrm>
        <a:off x="2274928" y="1666656"/>
        <a:ext cx="1196379" cy="730687"/>
      </dsp:txXfrm>
    </dsp:sp>
    <dsp:sp modelId="{68805FE0-6050-564C-95A9-8F7B5ACA2E2E}">
      <dsp:nvSpPr>
        <dsp:cNvPr id="0" name=""/>
        <dsp:cNvSpPr/>
      </dsp:nvSpPr>
      <dsp:spPr>
        <a:xfrm>
          <a:off x="2096965" y="1449884"/>
          <a:ext cx="155230" cy="1552307"/>
        </a:xfrm>
        <a:custGeom>
          <a:avLst/>
          <a:gdLst/>
          <a:ahLst/>
          <a:cxnLst/>
          <a:rect l="0" t="0" r="0" b="0"/>
          <a:pathLst>
            <a:path>
              <a:moveTo>
                <a:pt x="0" y="0"/>
              </a:moveTo>
              <a:lnTo>
                <a:pt x="0" y="1552307"/>
              </a:lnTo>
              <a:lnTo>
                <a:pt x="155230" y="15523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18C07DE-BC4E-B64A-97A9-282D283D1BAC}">
      <dsp:nvSpPr>
        <dsp:cNvPr id="0" name=""/>
        <dsp:cNvSpPr/>
      </dsp:nvSpPr>
      <dsp:spPr>
        <a:xfrm>
          <a:off x="2252195" y="2614115"/>
          <a:ext cx="1241845" cy="7761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smtClean="0"/>
            <a:t>Chris James</a:t>
          </a:r>
          <a:endParaRPr lang="en-US" sz="1500" kern="1200" dirty="0"/>
        </a:p>
      </dsp:txBody>
      <dsp:txXfrm>
        <a:off x="2274928" y="2636848"/>
        <a:ext cx="1196379" cy="730687"/>
      </dsp:txXfrm>
    </dsp:sp>
    <dsp:sp modelId="{2E585725-2037-7041-A92C-789BBE68A1BD}">
      <dsp:nvSpPr>
        <dsp:cNvPr id="0" name=""/>
        <dsp:cNvSpPr/>
      </dsp:nvSpPr>
      <dsp:spPr>
        <a:xfrm>
          <a:off x="3882118" y="673731"/>
          <a:ext cx="1552307" cy="776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smtClean="0"/>
            <a:t>Next Century</a:t>
          </a:r>
          <a:endParaRPr lang="en-US" sz="1900" kern="1200" dirty="0"/>
        </a:p>
      </dsp:txBody>
      <dsp:txXfrm>
        <a:off x="3904851" y="696464"/>
        <a:ext cx="1506841" cy="730687"/>
      </dsp:txXfrm>
    </dsp:sp>
    <dsp:sp modelId="{C3B4CD88-EED1-E742-AA06-658B2BF15F99}">
      <dsp:nvSpPr>
        <dsp:cNvPr id="0" name=""/>
        <dsp:cNvSpPr/>
      </dsp:nvSpPr>
      <dsp:spPr>
        <a:xfrm>
          <a:off x="4037349" y="1449884"/>
          <a:ext cx="155230" cy="582115"/>
        </a:xfrm>
        <a:custGeom>
          <a:avLst/>
          <a:gdLst/>
          <a:ahLst/>
          <a:cxnLst/>
          <a:rect l="0" t="0" r="0" b="0"/>
          <a:pathLst>
            <a:path>
              <a:moveTo>
                <a:pt x="0" y="0"/>
              </a:moveTo>
              <a:lnTo>
                <a:pt x="0" y="582115"/>
              </a:lnTo>
              <a:lnTo>
                <a:pt x="155230" y="58211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CBAC2A3-14E0-2C49-B97B-8086EC75E56C}">
      <dsp:nvSpPr>
        <dsp:cNvPr id="0" name=""/>
        <dsp:cNvSpPr/>
      </dsp:nvSpPr>
      <dsp:spPr>
        <a:xfrm>
          <a:off x="4192579" y="1643923"/>
          <a:ext cx="1241845" cy="7761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smtClean="0"/>
            <a:t>Jamie Castle</a:t>
          </a:r>
          <a:endParaRPr lang="en-US" sz="1500" kern="1200" dirty="0"/>
        </a:p>
      </dsp:txBody>
      <dsp:txXfrm>
        <a:off x="4215312" y="1666656"/>
        <a:ext cx="1196379" cy="730687"/>
      </dsp:txXfrm>
    </dsp:sp>
    <dsp:sp modelId="{AF7BCF52-9808-1540-AFBE-9F29CFDBFD55}">
      <dsp:nvSpPr>
        <dsp:cNvPr id="0" name=""/>
        <dsp:cNvSpPr/>
      </dsp:nvSpPr>
      <dsp:spPr>
        <a:xfrm>
          <a:off x="4037349" y="1449884"/>
          <a:ext cx="155230" cy="1552307"/>
        </a:xfrm>
        <a:custGeom>
          <a:avLst/>
          <a:gdLst/>
          <a:ahLst/>
          <a:cxnLst/>
          <a:rect l="0" t="0" r="0" b="0"/>
          <a:pathLst>
            <a:path>
              <a:moveTo>
                <a:pt x="0" y="0"/>
              </a:moveTo>
              <a:lnTo>
                <a:pt x="0" y="1552307"/>
              </a:lnTo>
              <a:lnTo>
                <a:pt x="155230" y="15523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A45A23-9D5D-054F-A522-EBAA4850979D}">
      <dsp:nvSpPr>
        <dsp:cNvPr id="0" name=""/>
        <dsp:cNvSpPr/>
      </dsp:nvSpPr>
      <dsp:spPr>
        <a:xfrm>
          <a:off x="4192579" y="2614115"/>
          <a:ext cx="1241845" cy="7761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smtClean="0"/>
            <a:t>Kevin Chiou</a:t>
          </a:r>
          <a:endParaRPr lang="en-US" sz="1500" kern="1200" dirty="0"/>
        </a:p>
      </dsp:txBody>
      <dsp:txXfrm>
        <a:off x="4215312" y="2636848"/>
        <a:ext cx="1196379" cy="730687"/>
      </dsp:txXfrm>
    </dsp:sp>
    <dsp:sp modelId="{FF0A2865-7CF5-8C44-910B-75C3D558EA49}">
      <dsp:nvSpPr>
        <dsp:cNvPr id="0" name=""/>
        <dsp:cNvSpPr/>
      </dsp:nvSpPr>
      <dsp:spPr>
        <a:xfrm>
          <a:off x="5822502" y="673731"/>
          <a:ext cx="1552307" cy="7761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smtClean="0"/>
            <a:t>Raytheon</a:t>
          </a:r>
          <a:endParaRPr lang="en-US" sz="1900" kern="1200" dirty="0"/>
        </a:p>
      </dsp:txBody>
      <dsp:txXfrm>
        <a:off x="5845235" y="696464"/>
        <a:ext cx="1506841" cy="730687"/>
      </dsp:txXfrm>
    </dsp:sp>
    <dsp:sp modelId="{88838507-1F6F-9244-BBF8-C7966C13275F}">
      <dsp:nvSpPr>
        <dsp:cNvPr id="0" name=""/>
        <dsp:cNvSpPr/>
      </dsp:nvSpPr>
      <dsp:spPr>
        <a:xfrm>
          <a:off x="5977732" y="1449884"/>
          <a:ext cx="155230" cy="582115"/>
        </a:xfrm>
        <a:custGeom>
          <a:avLst/>
          <a:gdLst/>
          <a:ahLst/>
          <a:cxnLst/>
          <a:rect l="0" t="0" r="0" b="0"/>
          <a:pathLst>
            <a:path>
              <a:moveTo>
                <a:pt x="0" y="0"/>
              </a:moveTo>
              <a:lnTo>
                <a:pt x="0" y="582115"/>
              </a:lnTo>
              <a:lnTo>
                <a:pt x="155230" y="58211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42AC79-088A-6442-B173-F1F145AA348A}">
      <dsp:nvSpPr>
        <dsp:cNvPr id="0" name=""/>
        <dsp:cNvSpPr/>
      </dsp:nvSpPr>
      <dsp:spPr>
        <a:xfrm>
          <a:off x="6132963" y="1643923"/>
          <a:ext cx="1241845" cy="7761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smtClean="0"/>
            <a:t>Mike Toma</a:t>
          </a:r>
          <a:endParaRPr lang="en-US" sz="1500" kern="1200" dirty="0"/>
        </a:p>
      </dsp:txBody>
      <dsp:txXfrm>
        <a:off x="6155696" y="1666656"/>
        <a:ext cx="1196379" cy="730687"/>
      </dsp:txXfrm>
    </dsp:sp>
    <dsp:sp modelId="{777C06E2-CDCE-274C-8F9E-B93068701EC7}">
      <dsp:nvSpPr>
        <dsp:cNvPr id="0" name=""/>
        <dsp:cNvSpPr/>
      </dsp:nvSpPr>
      <dsp:spPr>
        <a:xfrm>
          <a:off x="5977732" y="1449884"/>
          <a:ext cx="155230" cy="1552307"/>
        </a:xfrm>
        <a:custGeom>
          <a:avLst/>
          <a:gdLst/>
          <a:ahLst/>
          <a:cxnLst/>
          <a:rect l="0" t="0" r="0" b="0"/>
          <a:pathLst>
            <a:path>
              <a:moveTo>
                <a:pt x="0" y="0"/>
              </a:moveTo>
              <a:lnTo>
                <a:pt x="0" y="1552307"/>
              </a:lnTo>
              <a:lnTo>
                <a:pt x="155230" y="15523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364A7D-13A0-B340-A0D1-5CE6C4C04D8A}">
      <dsp:nvSpPr>
        <dsp:cNvPr id="0" name=""/>
        <dsp:cNvSpPr/>
      </dsp:nvSpPr>
      <dsp:spPr>
        <a:xfrm>
          <a:off x="6132963" y="2614115"/>
          <a:ext cx="1241845" cy="7761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smtClean="0"/>
            <a:t>Laura Glendenning</a:t>
          </a:r>
          <a:endParaRPr lang="en-US" sz="1500" kern="1200" dirty="0"/>
        </a:p>
      </dsp:txBody>
      <dsp:txXfrm>
        <a:off x="6155696" y="2636848"/>
        <a:ext cx="1196379" cy="7306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7190C-668A-474A-8A60-AD7CB1E21C1E}">
      <dsp:nvSpPr>
        <dsp:cNvPr id="0" name=""/>
        <dsp:cNvSpPr/>
      </dsp:nvSpPr>
      <dsp:spPr>
        <a:xfrm>
          <a:off x="7780"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Virtualization</a:t>
          </a:r>
          <a:endParaRPr lang="en-US" sz="1400" kern="1200" dirty="0"/>
        </a:p>
      </dsp:txBody>
      <dsp:txXfrm>
        <a:off x="26140" y="520932"/>
        <a:ext cx="1216985" cy="590132"/>
      </dsp:txXfrm>
    </dsp:sp>
    <dsp:sp modelId="{5C1FA287-3211-1549-9548-30D898BFD1EE}">
      <dsp:nvSpPr>
        <dsp:cNvPr id="0" name=""/>
        <dsp:cNvSpPr/>
      </dsp:nvSpPr>
      <dsp:spPr>
        <a:xfrm>
          <a:off x="133150"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9200EA-040E-E14D-A3F7-28C365697B7A}">
      <dsp:nvSpPr>
        <dsp:cNvPr id="0" name=""/>
        <dsp:cNvSpPr/>
      </dsp:nvSpPr>
      <dsp:spPr>
        <a:xfrm>
          <a:off x="258521"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Cloud-Init as a configuration manager (config new VM instance, add users, etc.)</a:t>
          </a:r>
          <a:endParaRPr lang="en-US" sz="1050" kern="1200" dirty="0"/>
        </a:p>
      </dsp:txBody>
      <dsp:txXfrm>
        <a:off x="287897" y="1356153"/>
        <a:ext cx="944212" cy="1243176"/>
      </dsp:txXfrm>
    </dsp:sp>
    <dsp:sp modelId="{41E4DCB2-08E9-B64E-A5CD-C22DDEEAA442}">
      <dsp:nvSpPr>
        <dsp:cNvPr id="0" name=""/>
        <dsp:cNvSpPr/>
      </dsp:nvSpPr>
      <dsp:spPr>
        <a:xfrm>
          <a:off x="133150"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685425-582C-8745-AF37-8DEE72D8D13D}">
      <dsp:nvSpPr>
        <dsp:cNvPr id="0" name=""/>
        <dsp:cNvSpPr/>
      </dsp:nvSpPr>
      <dsp:spPr>
        <a:xfrm>
          <a:off x="258521"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Monitor CPU and disk allocations when using nested hypervisors</a:t>
          </a:r>
          <a:endParaRPr lang="en-US" sz="1050" kern="1200" dirty="0"/>
        </a:p>
      </dsp:txBody>
      <dsp:txXfrm>
        <a:off x="287897" y="2814795"/>
        <a:ext cx="944212" cy="1243176"/>
      </dsp:txXfrm>
    </dsp:sp>
    <dsp:sp modelId="{382B2A82-C219-564B-85BB-5033EA197044}">
      <dsp:nvSpPr>
        <dsp:cNvPr id="0" name=""/>
        <dsp:cNvSpPr/>
      </dsp:nvSpPr>
      <dsp:spPr>
        <a:xfrm>
          <a:off x="1574911"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Containers</a:t>
          </a:r>
          <a:endParaRPr lang="en-US" sz="1400" kern="1200" dirty="0"/>
        </a:p>
      </dsp:txBody>
      <dsp:txXfrm>
        <a:off x="1593271" y="520932"/>
        <a:ext cx="1216985" cy="590132"/>
      </dsp:txXfrm>
    </dsp:sp>
    <dsp:sp modelId="{3791592C-1B74-C146-922E-047D47735B4B}">
      <dsp:nvSpPr>
        <dsp:cNvPr id="0" name=""/>
        <dsp:cNvSpPr/>
      </dsp:nvSpPr>
      <dsp:spPr>
        <a:xfrm>
          <a:off x="1700282" y="1129425"/>
          <a:ext cx="125370" cy="960739"/>
        </a:xfrm>
        <a:custGeom>
          <a:avLst/>
          <a:gdLst/>
          <a:ahLst/>
          <a:cxnLst/>
          <a:rect l="0" t="0" r="0" b="0"/>
          <a:pathLst>
            <a:path>
              <a:moveTo>
                <a:pt x="0" y="0"/>
              </a:moveTo>
              <a:lnTo>
                <a:pt x="0" y="960739"/>
              </a:lnTo>
              <a:lnTo>
                <a:pt x="125370" y="9607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312163-46EE-844A-A846-A40F3C6A0358}">
      <dsp:nvSpPr>
        <dsp:cNvPr id="0" name=""/>
        <dsp:cNvSpPr/>
      </dsp:nvSpPr>
      <dsp:spPr>
        <a:xfrm>
          <a:off x="1825652" y="1326777"/>
          <a:ext cx="1002964" cy="152677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Docker containers are easy to deploy, have good version control mechanism and minimize execution overhead</a:t>
          </a:r>
          <a:endParaRPr lang="en-US" sz="1050" kern="1200" dirty="0"/>
        </a:p>
      </dsp:txBody>
      <dsp:txXfrm>
        <a:off x="1855028" y="1356153"/>
        <a:ext cx="944212" cy="1468022"/>
      </dsp:txXfrm>
    </dsp:sp>
    <dsp:sp modelId="{E03DD303-84D3-984A-8ABD-E19C8CEEFBDF}">
      <dsp:nvSpPr>
        <dsp:cNvPr id="0" name=""/>
        <dsp:cNvSpPr/>
      </dsp:nvSpPr>
      <dsp:spPr>
        <a:xfrm>
          <a:off x="1700282" y="1129425"/>
          <a:ext cx="125370" cy="2531804"/>
        </a:xfrm>
        <a:custGeom>
          <a:avLst/>
          <a:gdLst/>
          <a:ahLst/>
          <a:cxnLst/>
          <a:rect l="0" t="0" r="0" b="0"/>
          <a:pathLst>
            <a:path>
              <a:moveTo>
                <a:pt x="0" y="0"/>
              </a:moveTo>
              <a:lnTo>
                <a:pt x="0" y="2531804"/>
              </a:lnTo>
              <a:lnTo>
                <a:pt x="125370" y="253180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A614A5-31F8-2F4D-A4F7-A937F20C5483}">
      <dsp:nvSpPr>
        <dsp:cNvPr id="0" name=""/>
        <dsp:cNvSpPr/>
      </dsp:nvSpPr>
      <dsp:spPr>
        <a:xfrm>
          <a:off x="1825652" y="3010265"/>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Unfortunately no Windows equivalent due to lack of GUI support  </a:t>
          </a:r>
          <a:endParaRPr lang="en-US" sz="1050" kern="1200" dirty="0"/>
        </a:p>
      </dsp:txBody>
      <dsp:txXfrm>
        <a:off x="1855028" y="3039641"/>
        <a:ext cx="944212" cy="1243176"/>
      </dsp:txXfrm>
    </dsp:sp>
    <dsp:sp modelId="{0D347285-8F94-8A43-833A-7F606C4DBDC5}">
      <dsp:nvSpPr>
        <dsp:cNvPr id="0" name=""/>
        <dsp:cNvSpPr/>
      </dsp:nvSpPr>
      <dsp:spPr>
        <a:xfrm>
          <a:off x="1700282" y="1129425"/>
          <a:ext cx="125370" cy="3990446"/>
        </a:xfrm>
        <a:custGeom>
          <a:avLst/>
          <a:gdLst/>
          <a:ahLst/>
          <a:cxnLst/>
          <a:rect l="0" t="0" r="0" b="0"/>
          <a:pathLst>
            <a:path>
              <a:moveTo>
                <a:pt x="0" y="0"/>
              </a:moveTo>
              <a:lnTo>
                <a:pt x="0" y="3990446"/>
              </a:lnTo>
              <a:lnTo>
                <a:pt x="125370" y="39904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A85C6B-3E37-E740-AD59-010FF0B9F155}">
      <dsp:nvSpPr>
        <dsp:cNvPr id="0" name=""/>
        <dsp:cNvSpPr/>
      </dsp:nvSpPr>
      <dsp:spPr>
        <a:xfrm>
          <a:off x="1825652" y="446890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When displaying application interfaces container is SSH + application</a:t>
          </a:r>
          <a:endParaRPr lang="en-US" sz="1050" kern="1200" dirty="0"/>
        </a:p>
      </dsp:txBody>
      <dsp:txXfrm>
        <a:off x="1855028" y="4498283"/>
        <a:ext cx="944212" cy="1243176"/>
      </dsp:txXfrm>
    </dsp:sp>
    <dsp:sp modelId="{561021F7-7248-3441-8300-A45B2AB633DE}">
      <dsp:nvSpPr>
        <dsp:cNvPr id="0" name=""/>
        <dsp:cNvSpPr/>
      </dsp:nvSpPr>
      <dsp:spPr>
        <a:xfrm>
          <a:off x="3142043"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Remote Access</a:t>
          </a:r>
          <a:endParaRPr lang="en-US" sz="1600" kern="1200" dirty="0"/>
        </a:p>
      </dsp:txBody>
      <dsp:txXfrm>
        <a:off x="3160403" y="520932"/>
        <a:ext cx="1216985" cy="590132"/>
      </dsp:txXfrm>
    </dsp:sp>
    <dsp:sp modelId="{F1D485BB-5B38-C74E-80C0-60DCCD3DF874}">
      <dsp:nvSpPr>
        <dsp:cNvPr id="0" name=""/>
        <dsp:cNvSpPr/>
      </dsp:nvSpPr>
      <dsp:spPr>
        <a:xfrm>
          <a:off x="3267413"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6A54FBB-BC61-9841-9305-8198EF39B637}">
      <dsp:nvSpPr>
        <dsp:cNvPr id="0" name=""/>
        <dsp:cNvSpPr/>
      </dsp:nvSpPr>
      <dsp:spPr>
        <a:xfrm>
          <a:off x="3392784"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XPRA is like screen for X11</a:t>
          </a:r>
          <a:endParaRPr lang="en-US" sz="1050" kern="1200" dirty="0"/>
        </a:p>
      </dsp:txBody>
      <dsp:txXfrm>
        <a:off x="3422160" y="1356153"/>
        <a:ext cx="944212" cy="1243176"/>
      </dsp:txXfrm>
    </dsp:sp>
    <dsp:sp modelId="{E665AF1C-1FD8-1E49-B783-AF8EFF0EEE4B}">
      <dsp:nvSpPr>
        <dsp:cNvPr id="0" name=""/>
        <dsp:cNvSpPr/>
      </dsp:nvSpPr>
      <dsp:spPr>
        <a:xfrm>
          <a:off x="3267413"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568D80-C50E-3B4A-84B4-B1E80E84E994}">
      <dsp:nvSpPr>
        <dsp:cNvPr id="0" name=""/>
        <dsp:cNvSpPr/>
      </dsp:nvSpPr>
      <dsp:spPr>
        <a:xfrm>
          <a:off x="3392784"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Persistent remote display server</a:t>
          </a:r>
          <a:endParaRPr lang="en-US" sz="1050" kern="1200" dirty="0"/>
        </a:p>
      </dsp:txBody>
      <dsp:txXfrm>
        <a:off x="3422160" y="2814795"/>
        <a:ext cx="944212" cy="1243176"/>
      </dsp:txXfrm>
    </dsp:sp>
    <dsp:sp modelId="{DF347E03-C967-4243-8E09-193770090DA4}">
      <dsp:nvSpPr>
        <dsp:cNvPr id="0" name=""/>
        <dsp:cNvSpPr/>
      </dsp:nvSpPr>
      <dsp:spPr>
        <a:xfrm>
          <a:off x="3267413" y="1129425"/>
          <a:ext cx="125370" cy="3765600"/>
        </a:xfrm>
        <a:custGeom>
          <a:avLst/>
          <a:gdLst/>
          <a:ahLst/>
          <a:cxnLst/>
          <a:rect l="0" t="0" r="0" b="0"/>
          <a:pathLst>
            <a:path>
              <a:moveTo>
                <a:pt x="0" y="0"/>
              </a:moveTo>
              <a:lnTo>
                <a:pt x="0" y="3765600"/>
              </a:lnTo>
              <a:lnTo>
                <a:pt x="125370" y="376560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AF75A8-AA3A-7640-B9E5-A5377B52C717}">
      <dsp:nvSpPr>
        <dsp:cNvPr id="0" name=""/>
        <dsp:cNvSpPr/>
      </dsp:nvSpPr>
      <dsp:spPr>
        <a:xfrm>
          <a:off x="3392784" y="4244061"/>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Client for forwarding applications and desktop screens</a:t>
          </a:r>
          <a:endParaRPr lang="en-US" sz="1050" kern="1200" dirty="0"/>
        </a:p>
      </dsp:txBody>
      <dsp:txXfrm>
        <a:off x="3422160" y="4273437"/>
        <a:ext cx="944212" cy="1243176"/>
      </dsp:txXfrm>
    </dsp:sp>
    <dsp:sp modelId="{DB93D556-2103-144E-B98A-7E7A1DF1DF37}">
      <dsp:nvSpPr>
        <dsp:cNvPr id="0" name=""/>
        <dsp:cNvSpPr/>
      </dsp:nvSpPr>
      <dsp:spPr>
        <a:xfrm>
          <a:off x="4709174"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Network Protections</a:t>
          </a:r>
          <a:endParaRPr lang="en-US" sz="1600" kern="1200" dirty="0"/>
        </a:p>
      </dsp:txBody>
      <dsp:txXfrm>
        <a:off x="4727534" y="520932"/>
        <a:ext cx="1216985" cy="590132"/>
      </dsp:txXfrm>
    </dsp:sp>
    <dsp:sp modelId="{838AA701-0261-1E4E-812D-0D94986F1271}">
      <dsp:nvSpPr>
        <dsp:cNvPr id="0" name=""/>
        <dsp:cNvSpPr/>
      </dsp:nvSpPr>
      <dsp:spPr>
        <a:xfrm>
          <a:off x="4834545" y="1129425"/>
          <a:ext cx="125370" cy="1030956"/>
        </a:xfrm>
        <a:custGeom>
          <a:avLst/>
          <a:gdLst/>
          <a:ahLst/>
          <a:cxnLst/>
          <a:rect l="0" t="0" r="0" b="0"/>
          <a:pathLst>
            <a:path>
              <a:moveTo>
                <a:pt x="0" y="0"/>
              </a:moveTo>
              <a:lnTo>
                <a:pt x="0" y="1030956"/>
              </a:lnTo>
              <a:lnTo>
                <a:pt x="125370" y="103095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E98EB2-B5C9-A94A-928F-8AA56003703A}">
      <dsp:nvSpPr>
        <dsp:cNvPr id="0" name=""/>
        <dsp:cNvSpPr/>
      </dsp:nvSpPr>
      <dsp:spPr>
        <a:xfrm>
          <a:off x="4959915" y="1326777"/>
          <a:ext cx="1002964" cy="16672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66725">
            <a:lnSpc>
              <a:spcPct val="90000"/>
            </a:lnSpc>
            <a:spcBef>
              <a:spcPct val="0"/>
            </a:spcBef>
            <a:spcAft>
              <a:spcPct val="35000"/>
            </a:spcAft>
          </a:pPr>
          <a:r>
            <a:rPr lang="en-US" sz="1050" kern="1200" dirty="0" smtClean="0"/>
            <a:t>Linux Traffic Control (tc) Tools</a:t>
          </a:r>
          <a:endParaRPr lang="en-US" sz="1050" kern="1200" dirty="0"/>
        </a:p>
        <a:p>
          <a:pPr marL="57150" lvl="1" indent="-57150" algn="l" defTabSz="444500">
            <a:lnSpc>
              <a:spcPct val="90000"/>
            </a:lnSpc>
            <a:spcBef>
              <a:spcPct val="0"/>
            </a:spcBef>
            <a:spcAft>
              <a:spcPct val="15000"/>
            </a:spcAft>
            <a:buChar char="••"/>
          </a:pPr>
          <a:r>
            <a:rPr lang="en-US" sz="1000" kern="1200" dirty="0" smtClean="0"/>
            <a:t> Enables network port mirroring </a:t>
          </a:r>
          <a:endParaRPr lang="en-US" sz="1000" kern="1200" dirty="0"/>
        </a:p>
        <a:p>
          <a:pPr marL="57150" lvl="1" indent="-57150" algn="l" defTabSz="444500">
            <a:lnSpc>
              <a:spcPct val="90000"/>
            </a:lnSpc>
            <a:spcBef>
              <a:spcPct val="0"/>
            </a:spcBef>
            <a:spcAft>
              <a:spcPct val="15000"/>
            </a:spcAft>
            <a:buChar char="••"/>
          </a:pPr>
          <a:r>
            <a:rPr lang="en-US" sz="1000" kern="1200" dirty="0" smtClean="0"/>
            <a:t>Route packets with smaller footprint</a:t>
          </a:r>
          <a:endParaRPr lang="en-US" sz="1000" kern="1200" dirty="0"/>
        </a:p>
      </dsp:txBody>
      <dsp:txXfrm>
        <a:off x="4989291" y="1356153"/>
        <a:ext cx="944212" cy="1608456"/>
      </dsp:txXfrm>
    </dsp:sp>
    <dsp:sp modelId="{DEDD3044-36D6-844A-8CAE-4EF26A2B72CE}">
      <dsp:nvSpPr>
        <dsp:cNvPr id="0" name=""/>
        <dsp:cNvSpPr/>
      </dsp:nvSpPr>
      <dsp:spPr>
        <a:xfrm>
          <a:off x="4834545" y="1129425"/>
          <a:ext cx="125370" cy="2487789"/>
        </a:xfrm>
        <a:custGeom>
          <a:avLst/>
          <a:gdLst/>
          <a:ahLst/>
          <a:cxnLst/>
          <a:rect l="0" t="0" r="0" b="0"/>
          <a:pathLst>
            <a:path>
              <a:moveTo>
                <a:pt x="0" y="0"/>
              </a:moveTo>
              <a:lnTo>
                <a:pt x="0" y="2487789"/>
              </a:lnTo>
              <a:lnTo>
                <a:pt x="125370" y="24877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DEF53CF-E0EA-FB40-A363-D2F55E5C091B}">
      <dsp:nvSpPr>
        <dsp:cNvPr id="0" name=""/>
        <dsp:cNvSpPr/>
      </dsp:nvSpPr>
      <dsp:spPr>
        <a:xfrm>
          <a:off x="4959915" y="3150698"/>
          <a:ext cx="1002964" cy="9330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Traffic Enforcement</a:t>
          </a:r>
          <a:endParaRPr lang="en-US" sz="1050" kern="1200" dirty="0"/>
        </a:p>
      </dsp:txBody>
      <dsp:txXfrm>
        <a:off x="4987243" y="3178026"/>
        <a:ext cx="948308" cy="878376"/>
      </dsp:txXfrm>
    </dsp:sp>
    <dsp:sp modelId="{F9A5C3B6-1621-FF41-90C2-626AD3062291}">
      <dsp:nvSpPr>
        <dsp:cNvPr id="0" name=""/>
        <dsp:cNvSpPr/>
      </dsp:nvSpPr>
      <dsp:spPr>
        <a:xfrm>
          <a:off x="6276306"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Virtue Import/Export</a:t>
          </a:r>
          <a:endParaRPr lang="en-US" sz="1600" kern="1200" dirty="0"/>
        </a:p>
      </dsp:txBody>
      <dsp:txXfrm>
        <a:off x="6294666" y="520932"/>
        <a:ext cx="1216985" cy="590132"/>
      </dsp:txXfrm>
    </dsp:sp>
    <dsp:sp modelId="{5311584E-86D9-CB44-8977-244EA16A5A5C}">
      <dsp:nvSpPr>
        <dsp:cNvPr id="0" name=""/>
        <dsp:cNvSpPr/>
      </dsp:nvSpPr>
      <dsp:spPr>
        <a:xfrm>
          <a:off x="6401676"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8665DA-16BC-F84B-8B92-5DC6DB4CC8AF}">
      <dsp:nvSpPr>
        <dsp:cNvPr id="0" name=""/>
        <dsp:cNvSpPr/>
      </dsp:nvSpPr>
      <dsp:spPr>
        <a:xfrm>
          <a:off x="6527047"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Need to define what is the boundary of a “Virtue” </a:t>
          </a:r>
          <a:endParaRPr lang="en-US" sz="1050" kern="1200" dirty="0"/>
        </a:p>
      </dsp:txBody>
      <dsp:txXfrm>
        <a:off x="6556423" y="1356153"/>
        <a:ext cx="944212" cy="1243176"/>
      </dsp:txXfrm>
    </dsp:sp>
    <dsp:sp modelId="{FC2A5B74-718C-5B46-8FD3-9368599A5C25}">
      <dsp:nvSpPr>
        <dsp:cNvPr id="0" name=""/>
        <dsp:cNvSpPr/>
      </dsp:nvSpPr>
      <dsp:spPr>
        <a:xfrm>
          <a:off x="6401676"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9A5FD2-A862-5A40-9038-041D85FCC394}">
      <dsp:nvSpPr>
        <dsp:cNvPr id="0" name=""/>
        <dsp:cNvSpPr/>
      </dsp:nvSpPr>
      <dsp:spPr>
        <a:xfrm>
          <a:off x="6527047"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In our case we assume application is in place and only import/export role settings</a:t>
          </a:r>
          <a:endParaRPr lang="en-US" sz="1050" kern="1200" dirty="0"/>
        </a:p>
      </dsp:txBody>
      <dsp:txXfrm>
        <a:off x="6556423" y="2814795"/>
        <a:ext cx="944212" cy="1243176"/>
      </dsp:txXfrm>
    </dsp:sp>
    <dsp:sp modelId="{A87842C4-CA25-3F4F-A010-B9CDD47D3194}">
      <dsp:nvSpPr>
        <dsp:cNvPr id="0" name=""/>
        <dsp:cNvSpPr/>
      </dsp:nvSpPr>
      <dsp:spPr>
        <a:xfrm>
          <a:off x="7843437"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Virtue Update</a:t>
          </a:r>
          <a:endParaRPr lang="en-US" sz="1600" kern="1200" dirty="0"/>
        </a:p>
      </dsp:txBody>
      <dsp:txXfrm>
        <a:off x="7861797" y="520932"/>
        <a:ext cx="1216985" cy="590132"/>
      </dsp:txXfrm>
    </dsp:sp>
    <dsp:sp modelId="{EA60B034-76B4-DC4C-9F3A-D25123237550}">
      <dsp:nvSpPr>
        <dsp:cNvPr id="0" name=""/>
        <dsp:cNvSpPr/>
      </dsp:nvSpPr>
      <dsp:spPr>
        <a:xfrm>
          <a:off x="7968808"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4AEAEC-F81C-8E44-AEA8-4405B8A74B61}">
      <dsp:nvSpPr>
        <dsp:cNvPr id="0" name=""/>
        <dsp:cNvSpPr/>
      </dsp:nvSpPr>
      <dsp:spPr>
        <a:xfrm>
          <a:off x="8094178"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Separate updates into application and infrastructure updates</a:t>
          </a:r>
          <a:endParaRPr lang="en-US" sz="1050" kern="1200" dirty="0"/>
        </a:p>
      </dsp:txBody>
      <dsp:txXfrm>
        <a:off x="8123554" y="1356153"/>
        <a:ext cx="944212" cy="1243176"/>
      </dsp:txXfrm>
    </dsp:sp>
    <dsp:sp modelId="{94914996-1A78-C74F-8D4E-E7063CBAAEE9}">
      <dsp:nvSpPr>
        <dsp:cNvPr id="0" name=""/>
        <dsp:cNvSpPr/>
      </dsp:nvSpPr>
      <dsp:spPr>
        <a:xfrm>
          <a:off x="7968808" y="1129425"/>
          <a:ext cx="125370" cy="2266319"/>
        </a:xfrm>
        <a:custGeom>
          <a:avLst/>
          <a:gdLst/>
          <a:ahLst/>
          <a:cxnLst/>
          <a:rect l="0" t="0" r="0" b="0"/>
          <a:pathLst>
            <a:path>
              <a:moveTo>
                <a:pt x="0" y="0"/>
              </a:moveTo>
              <a:lnTo>
                <a:pt x="0" y="2266319"/>
              </a:lnTo>
              <a:lnTo>
                <a:pt x="125370" y="226631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CBE74F-8684-6D49-8B84-CA6C18E4AEF7}">
      <dsp:nvSpPr>
        <dsp:cNvPr id="0" name=""/>
        <dsp:cNvSpPr/>
      </dsp:nvSpPr>
      <dsp:spPr>
        <a:xfrm>
          <a:off x="8094178" y="2744780"/>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All updates should be tracked either through checksum or versioning</a:t>
          </a:r>
          <a:endParaRPr lang="en-US" sz="1050" kern="1200" dirty="0"/>
        </a:p>
      </dsp:txBody>
      <dsp:txXfrm>
        <a:off x="8123554" y="2774156"/>
        <a:ext cx="944212" cy="12431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7190C-668A-474A-8A60-AD7CB1E21C1E}">
      <dsp:nvSpPr>
        <dsp:cNvPr id="0" name=""/>
        <dsp:cNvSpPr/>
      </dsp:nvSpPr>
      <dsp:spPr>
        <a:xfrm>
          <a:off x="7780"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Virtualization</a:t>
          </a:r>
          <a:endParaRPr lang="en-US" sz="1400" kern="1200" dirty="0"/>
        </a:p>
      </dsp:txBody>
      <dsp:txXfrm>
        <a:off x="26140" y="520932"/>
        <a:ext cx="1216985" cy="590132"/>
      </dsp:txXfrm>
    </dsp:sp>
    <dsp:sp modelId="{5C1FA287-3211-1549-9548-30D898BFD1EE}">
      <dsp:nvSpPr>
        <dsp:cNvPr id="0" name=""/>
        <dsp:cNvSpPr/>
      </dsp:nvSpPr>
      <dsp:spPr>
        <a:xfrm>
          <a:off x="133150"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9200EA-040E-E14D-A3F7-28C365697B7A}">
      <dsp:nvSpPr>
        <dsp:cNvPr id="0" name=""/>
        <dsp:cNvSpPr/>
      </dsp:nvSpPr>
      <dsp:spPr>
        <a:xfrm>
          <a:off x="258521"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Cloud-Init as a configuration manager (config new VM instance, add users, etc.)</a:t>
          </a:r>
          <a:endParaRPr lang="en-US" sz="1050" kern="1200" dirty="0"/>
        </a:p>
      </dsp:txBody>
      <dsp:txXfrm>
        <a:off x="287897" y="1356153"/>
        <a:ext cx="944212" cy="1243176"/>
      </dsp:txXfrm>
    </dsp:sp>
    <dsp:sp modelId="{41E4DCB2-08E9-B64E-A5CD-C22DDEEAA442}">
      <dsp:nvSpPr>
        <dsp:cNvPr id="0" name=""/>
        <dsp:cNvSpPr/>
      </dsp:nvSpPr>
      <dsp:spPr>
        <a:xfrm>
          <a:off x="133150"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685425-582C-8745-AF37-8DEE72D8D13D}">
      <dsp:nvSpPr>
        <dsp:cNvPr id="0" name=""/>
        <dsp:cNvSpPr/>
      </dsp:nvSpPr>
      <dsp:spPr>
        <a:xfrm>
          <a:off x="258521"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Monitor CPU and disk allocations when using nested hypervisors</a:t>
          </a:r>
          <a:endParaRPr lang="en-US" sz="1050" kern="1200" dirty="0"/>
        </a:p>
      </dsp:txBody>
      <dsp:txXfrm>
        <a:off x="287897" y="2814795"/>
        <a:ext cx="944212" cy="1243176"/>
      </dsp:txXfrm>
    </dsp:sp>
    <dsp:sp modelId="{382B2A82-C219-564B-85BB-5033EA197044}">
      <dsp:nvSpPr>
        <dsp:cNvPr id="0" name=""/>
        <dsp:cNvSpPr/>
      </dsp:nvSpPr>
      <dsp:spPr>
        <a:xfrm>
          <a:off x="1574911"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Containers</a:t>
          </a:r>
          <a:endParaRPr lang="en-US" sz="1400" kern="1200" dirty="0"/>
        </a:p>
      </dsp:txBody>
      <dsp:txXfrm>
        <a:off x="1593271" y="520932"/>
        <a:ext cx="1216985" cy="590132"/>
      </dsp:txXfrm>
    </dsp:sp>
    <dsp:sp modelId="{3791592C-1B74-C146-922E-047D47735B4B}">
      <dsp:nvSpPr>
        <dsp:cNvPr id="0" name=""/>
        <dsp:cNvSpPr/>
      </dsp:nvSpPr>
      <dsp:spPr>
        <a:xfrm>
          <a:off x="1700282" y="1129425"/>
          <a:ext cx="125370" cy="960739"/>
        </a:xfrm>
        <a:custGeom>
          <a:avLst/>
          <a:gdLst/>
          <a:ahLst/>
          <a:cxnLst/>
          <a:rect l="0" t="0" r="0" b="0"/>
          <a:pathLst>
            <a:path>
              <a:moveTo>
                <a:pt x="0" y="0"/>
              </a:moveTo>
              <a:lnTo>
                <a:pt x="0" y="960739"/>
              </a:lnTo>
              <a:lnTo>
                <a:pt x="125370" y="9607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312163-46EE-844A-A846-A40F3C6A0358}">
      <dsp:nvSpPr>
        <dsp:cNvPr id="0" name=""/>
        <dsp:cNvSpPr/>
      </dsp:nvSpPr>
      <dsp:spPr>
        <a:xfrm>
          <a:off x="1825652" y="1326777"/>
          <a:ext cx="1002964" cy="152677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Docker containers are easy to deploy, have good version control mechanism and minimize execution overhead</a:t>
          </a:r>
          <a:endParaRPr lang="en-US" sz="1050" kern="1200" dirty="0"/>
        </a:p>
      </dsp:txBody>
      <dsp:txXfrm>
        <a:off x="1855028" y="1356153"/>
        <a:ext cx="944212" cy="1468022"/>
      </dsp:txXfrm>
    </dsp:sp>
    <dsp:sp modelId="{E03DD303-84D3-984A-8ABD-E19C8CEEFBDF}">
      <dsp:nvSpPr>
        <dsp:cNvPr id="0" name=""/>
        <dsp:cNvSpPr/>
      </dsp:nvSpPr>
      <dsp:spPr>
        <a:xfrm>
          <a:off x="1700282" y="1129425"/>
          <a:ext cx="125370" cy="2531804"/>
        </a:xfrm>
        <a:custGeom>
          <a:avLst/>
          <a:gdLst/>
          <a:ahLst/>
          <a:cxnLst/>
          <a:rect l="0" t="0" r="0" b="0"/>
          <a:pathLst>
            <a:path>
              <a:moveTo>
                <a:pt x="0" y="0"/>
              </a:moveTo>
              <a:lnTo>
                <a:pt x="0" y="2531804"/>
              </a:lnTo>
              <a:lnTo>
                <a:pt x="125370" y="253180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A614A5-31F8-2F4D-A4F7-A937F20C5483}">
      <dsp:nvSpPr>
        <dsp:cNvPr id="0" name=""/>
        <dsp:cNvSpPr/>
      </dsp:nvSpPr>
      <dsp:spPr>
        <a:xfrm>
          <a:off x="1825652" y="3010265"/>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Unfortunately no Windows equivalent due to lack of GUI support  </a:t>
          </a:r>
          <a:endParaRPr lang="en-US" sz="1050" kern="1200" dirty="0"/>
        </a:p>
      </dsp:txBody>
      <dsp:txXfrm>
        <a:off x="1855028" y="3039641"/>
        <a:ext cx="944212" cy="1243176"/>
      </dsp:txXfrm>
    </dsp:sp>
    <dsp:sp modelId="{0D347285-8F94-8A43-833A-7F606C4DBDC5}">
      <dsp:nvSpPr>
        <dsp:cNvPr id="0" name=""/>
        <dsp:cNvSpPr/>
      </dsp:nvSpPr>
      <dsp:spPr>
        <a:xfrm>
          <a:off x="1700282" y="1129425"/>
          <a:ext cx="125370" cy="3990446"/>
        </a:xfrm>
        <a:custGeom>
          <a:avLst/>
          <a:gdLst/>
          <a:ahLst/>
          <a:cxnLst/>
          <a:rect l="0" t="0" r="0" b="0"/>
          <a:pathLst>
            <a:path>
              <a:moveTo>
                <a:pt x="0" y="0"/>
              </a:moveTo>
              <a:lnTo>
                <a:pt x="0" y="3990446"/>
              </a:lnTo>
              <a:lnTo>
                <a:pt x="125370" y="39904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A85C6B-3E37-E740-AD59-010FF0B9F155}">
      <dsp:nvSpPr>
        <dsp:cNvPr id="0" name=""/>
        <dsp:cNvSpPr/>
      </dsp:nvSpPr>
      <dsp:spPr>
        <a:xfrm>
          <a:off x="1825652" y="446890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When displaying application interfaces container is SSH + application</a:t>
          </a:r>
          <a:endParaRPr lang="en-US" sz="1050" kern="1200" dirty="0"/>
        </a:p>
      </dsp:txBody>
      <dsp:txXfrm>
        <a:off x="1855028" y="4498283"/>
        <a:ext cx="944212" cy="1243176"/>
      </dsp:txXfrm>
    </dsp:sp>
    <dsp:sp modelId="{561021F7-7248-3441-8300-A45B2AB633DE}">
      <dsp:nvSpPr>
        <dsp:cNvPr id="0" name=""/>
        <dsp:cNvSpPr/>
      </dsp:nvSpPr>
      <dsp:spPr>
        <a:xfrm>
          <a:off x="3142043"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Remote Access</a:t>
          </a:r>
          <a:endParaRPr lang="en-US" sz="1400" kern="1200" dirty="0"/>
        </a:p>
      </dsp:txBody>
      <dsp:txXfrm>
        <a:off x="3160403" y="520932"/>
        <a:ext cx="1216985" cy="590132"/>
      </dsp:txXfrm>
    </dsp:sp>
    <dsp:sp modelId="{F1D485BB-5B38-C74E-80C0-60DCCD3DF874}">
      <dsp:nvSpPr>
        <dsp:cNvPr id="0" name=""/>
        <dsp:cNvSpPr/>
      </dsp:nvSpPr>
      <dsp:spPr>
        <a:xfrm>
          <a:off x="3267413"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6A54FBB-BC61-9841-9305-8198EF39B637}">
      <dsp:nvSpPr>
        <dsp:cNvPr id="0" name=""/>
        <dsp:cNvSpPr/>
      </dsp:nvSpPr>
      <dsp:spPr>
        <a:xfrm>
          <a:off x="3392784"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XPRA is like screen for X11</a:t>
          </a:r>
          <a:endParaRPr lang="en-US" sz="1050" kern="1200" dirty="0"/>
        </a:p>
      </dsp:txBody>
      <dsp:txXfrm>
        <a:off x="3422160" y="1356153"/>
        <a:ext cx="944212" cy="1243176"/>
      </dsp:txXfrm>
    </dsp:sp>
    <dsp:sp modelId="{DF347E03-C967-4243-8E09-193770090DA4}">
      <dsp:nvSpPr>
        <dsp:cNvPr id="0" name=""/>
        <dsp:cNvSpPr/>
      </dsp:nvSpPr>
      <dsp:spPr>
        <a:xfrm>
          <a:off x="3267413"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AF75A8-AA3A-7640-B9E5-A5377B52C717}">
      <dsp:nvSpPr>
        <dsp:cNvPr id="0" name=""/>
        <dsp:cNvSpPr/>
      </dsp:nvSpPr>
      <dsp:spPr>
        <a:xfrm>
          <a:off x="3392784"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Client for forwarding applications and desktop screens</a:t>
          </a:r>
          <a:endParaRPr lang="en-US" sz="1050" kern="1200" dirty="0"/>
        </a:p>
      </dsp:txBody>
      <dsp:txXfrm>
        <a:off x="3422160" y="2814795"/>
        <a:ext cx="944212" cy="1243176"/>
      </dsp:txXfrm>
    </dsp:sp>
    <dsp:sp modelId="{DB93D556-2103-144E-B98A-7E7A1DF1DF37}">
      <dsp:nvSpPr>
        <dsp:cNvPr id="0" name=""/>
        <dsp:cNvSpPr/>
      </dsp:nvSpPr>
      <dsp:spPr>
        <a:xfrm>
          <a:off x="4709174"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Network Protections</a:t>
          </a:r>
          <a:endParaRPr lang="en-US" sz="1600" kern="1200" dirty="0"/>
        </a:p>
      </dsp:txBody>
      <dsp:txXfrm>
        <a:off x="4727534" y="520932"/>
        <a:ext cx="1216985" cy="590132"/>
      </dsp:txXfrm>
    </dsp:sp>
    <dsp:sp modelId="{838AA701-0261-1E4E-812D-0D94986F1271}">
      <dsp:nvSpPr>
        <dsp:cNvPr id="0" name=""/>
        <dsp:cNvSpPr/>
      </dsp:nvSpPr>
      <dsp:spPr>
        <a:xfrm>
          <a:off x="4834545" y="1129425"/>
          <a:ext cx="125370" cy="1030956"/>
        </a:xfrm>
        <a:custGeom>
          <a:avLst/>
          <a:gdLst/>
          <a:ahLst/>
          <a:cxnLst/>
          <a:rect l="0" t="0" r="0" b="0"/>
          <a:pathLst>
            <a:path>
              <a:moveTo>
                <a:pt x="0" y="0"/>
              </a:moveTo>
              <a:lnTo>
                <a:pt x="0" y="1030956"/>
              </a:lnTo>
              <a:lnTo>
                <a:pt x="125370" y="103095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E98EB2-B5C9-A94A-928F-8AA56003703A}">
      <dsp:nvSpPr>
        <dsp:cNvPr id="0" name=""/>
        <dsp:cNvSpPr/>
      </dsp:nvSpPr>
      <dsp:spPr>
        <a:xfrm>
          <a:off x="4959915" y="1326777"/>
          <a:ext cx="1002964" cy="16672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66725">
            <a:lnSpc>
              <a:spcPct val="90000"/>
            </a:lnSpc>
            <a:spcBef>
              <a:spcPct val="0"/>
            </a:spcBef>
            <a:spcAft>
              <a:spcPct val="35000"/>
            </a:spcAft>
          </a:pPr>
          <a:r>
            <a:rPr lang="en-US" sz="1050" kern="1200" dirty="0" smtClean="0"/>
            <a:t>Linux Traffic Control (tc) Tools</a:t>
          </a:r>
          <a:endParaRPr lang="en-US" sz="1050" kern="1200" dirty="0"/>
        </a:p>
        <a:p>
          <a:pPr marL="57150" lvl="1" indent="-57150" algn="l" defTabSz="444500">
            <a:lnSpc>
              <a:spcPct val="90000"/>
            </a:lnSpc>
            <a:spcBef>
              <a:spcPct val="0"/>
            </a:spcBef>
            <a:spcAft>
              <a:spcPct val="15000"/>
            </a:spcAft>
            <a:buChar char="••"/>
          </a:pPr>
          <a:r>
            <a:rPr lang="en-US" sz="1000" kern="1200" dirty="0" smtClean="0"/>
            <a:t> Enables network port mirroring </a:t>
          </a:r>
          <a:endParaRPr lang="en-US" sz="1000" kern="1200" dirty="0"/>
        </a:p>
        <a:p>
          <a:pPr marL="57150" lvl="1" indent="-57150" algn="l" defTabSz="444500">
            <a:lnSpc>
              <a:spcPct val="90000"/>
            </a:lnSpc>
            <a:spcBef>
              <a:spcPct val="0"/>
            </a:spcBef>
            <a:spcAft>
              <a:spcPct val="15000"/>
            </a:spcAft>
            <a:buChar char="••"/>
          </a:pPr>
          <a:r>
            <a:rPr lang="en-US" sz="1000" kern="1200" dirty="0" smtClean="0"/>
            <a:t>Route packets with smaller footprint</a:t>
          </a:r>
          <a:endParaRPr lang="en-US" sz="1000" kern="1200" dirty="0"/>
        </a:p>
      </dsp:txBody>
      <dsp:txXfrm>
        <a:off x="4989291" y="1356153"/>
        <a:ext cx="944212" cy="1608456"/>
      </dsp:txXfrm>
    </dsp:sp>
    <dsp:sp modelId="{892A9289-AE52-A149-9878-F338FB52DAC6}">
      <dsp:nvSpPr>
        <dsp:cNvPr id="0" name=""/>
        <dsp:cNvSpPr/>
      </dsp:nvSpPr>
      <dsp:spPr>
        <a:xfrm>
          <a:off x="4834545" y="1129425"/>
          <a:ext cx="125370" cy="2487789"/>
        </a:xfrm>
        <a:custGeom>
          <a:avLst/>
          <a:gdLst/>
          <a:ahLst/>
          <a:cxnLst/>
          <a:rect l="0" t="0" r="0" b="0"/>
          <a:pathLst>
            <a:path>
              <a:moveTo>
                <a:pt x="0" y="0"/>
              </a:moveTo>
              <a:lnTo>
                <a:pt x="0" y="2487789"/>
              </a:lnTo>
              <a:lnTo>
                <a:pt x="125370" y="24877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9F8463-EF12-C84E-92E6-15013FDB1A39}">
      <dsp:nvSpPr>
        <dsp:cNvPr id="0" name=""/>
        <dsp:cNvSpPr/>
      </dsp:nvSpPr>
      <dsp:spPr>
        <a:xfrm>
          <a:off x="4959915" y="3150698"/>
          <a:ext cx="1002964" cy="9330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Traffic Enforcement</a:t>
          </a:r>
          <a:endParaRPr lang="en-US" sz="1050" kern="1200" dirty="0"/>
        </a:p>
      </dsp:txBody>
      <dsp:txXfrm>
        <a:off x="4987243" y="3178026"/>
        <a:ext cx="948308" cy="878376"/>
      </dsp:txXfrm>
    </dsp:sp>
    <dsp:sp modelId="{F9A5C3B6-1621-FF41-90C2-626AD3062291}">
      <dsp:nvSpPr>
        <dsp:cNvPr id="0" name=""/>
        <dsp:cNvSpPr/>
      </dsp:nvSpPr>
      <dsp:spPr>
        <a:xfrm>
          <a:off x="6276306"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Virtue Import/Export</a:t>
          </a:r>
          <a:endParaRPr lang="en-US" sz="1600" kern="1200" dirty="0"/>
        </a:p>
      </dsp:txBody>
      <dsp:txXfrm>
        <a:off x="6294666" y="520932"/>
        <a:ext cx="1216985" cy="590132"/>
      </dsp:txXfrm>
    </dsp:sp>
    <dsp:sp modelId="{5311584E-86D9-CB44-8977-244EA16A5A5C}">
      <dsp:nvSpPr>
        <dsp:cNvPr id="0" name=""/>
        <dsp:cNvSpPr/>
      </dsp:nvSpPr>
      <dsp:spPr>
        <a:xfrm>
          <a:off x="6401676"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8665DA-16BC-F84B-8B92-5DC6DB4CC8AF}">
      <dsp:nvSpPr>
        <dsp:cNvPr id="0" name=""/>
        <dsp:cNvSpPr/>
      </dsp:nvSpPr>
      <dsp:spPr>
        <a:xfrm>
          <a:off x="6527047"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Need to define what is the boundary of a “Virtue” </a:t>
          </a:r>
          <a:endParaRPr lang="en-US" sz="1050" kern="1200" dirty="0"/>
        </a:p>
      </dsp:txBody>
      <dsp:txXfrm>
        <a:off x="6556423" y="1356153"/>
        <a:ext cx="944212" cy="1243176"/>
      </dsp:txXfrm>
    </dsp:sp>
    <dsp:sp modelId="{FC2A5B74-718C-5B46-8FD3-9368599A5C25}">
      <dsp:nvSpPr>
        <dsp:cNvPr id="0" name=""/>
        <dsp:cNvSpPr/>
      </dsp:nvSpPr>
      <dsp:spPr>
        <a:xfrm>
          <a:off x="6401676"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9A5FD2-A862-5A40-9038-041D85FCC394}">
      <dsp:nvSpPr>
        <dsp:cNvPr id="0" name=""/>
        <dsp:cNvSpPr/>
      </dsp:nvSpPr>
      <dsp:spPr>
        <a:xfrm>
          <a:off x="6527047"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In our case we assume application is in place and only import/export role settings</a:t>
          </a:r>
          <a:endParaRPr lang="en-US" sz="1050" kern="1200" dirty="0"/>
        </a:p>
      </dsp:txBody>
      <dsp:txXfrm>
        <a:off x="6556423" y="2814795"/>
        <a:ext cx="944212" cy="1243176"/>
      </dsp:txXfrm>
    </dsp:sp>
    <dsp:sp modelId="{A87842C4-CA25-3F4F-A010-B9CDD47D3194}">
      <dsp:nvSpPr>
        <dsp:cNvPr id="0" name=""/>
        <dsp:cNvSpPr/>
      </dsp:nvSpPr>
      <dsp:spPr>
        <a:xfrm>
          <a:off x="7843437"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Virtue Update</a:t>
          </a:r>
          <a:endParaRPr lang="en-US" sz="1600" kern="1200" dirty="0"/>
        </a:p>
      </dsp:txBody>
      <dsp:txXfrm>
        <a:off x="7861797" y="520932"/>
        <a:ext cx="1216985" cy="590132"/>
      </dsp:txXfrm>
    </dsp:sp>
    <dsp:sp modelId="{EA60B034-76B4-DC4C-9F3A-D25123237550}">
      <dsp:nvSpPr>
        <dsp:cNvPr id="0" name=""/>
        <dsp:cNvSpPr/>
      </dsp:nvSpPr>
      <dsp:spPr>
        <a:xfrm>
          <a:off x="7968808"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4AEAEC-F81C-8E44-AEA8-4405B8A74B61}">
      <dsp:nvSpPr>
        <dsp:cNvPr id="0" name=""/>
        <dsp:cNvSpPr/>
      </dsp:nvSpPr>
      <dsp:spPr>
        <a:xfrm>
          <a:off x="8094178"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Separate updates into application and infrastructure updates</a:t>
          </a:r>
          <a:endParaRPr lang="en-US" sz="1050" kern="1200" dirty="0"/>
        </a:p>
      </dsp:txBody>
      <dsp:txXfrm>
        <a:off x="8123554" y="1356153"/>
        <a:ext cx="944212" cy="1243176"/>
      </dsp:txXfrm>
    </dsp:sp>
    <dsp:sp modelId="{94914996-1A78-C74F-8D4E-E7063CBAAEE9}">
      <dsp:nvSpPr>
        <dsp:cNvPr id="0" name=""/>
        <dsp:cNvSpPr/>
      </dsp:nvSpPr>
      <dsp:spPr>
        <a:xfrm>
          <a:off x="7968808" y="1129425"/>
          <a:ext cx="125370" cy="2266319"/>
        </a:xfrm>
        <a:custGeom>
          <a:avLst/>
          <a:gdLst/>
          <a:ahLst/>
          <a:cxnLst/>
          <a:rect l="0" t="0" r="0" b="0"/>
          <a:pathLst>
            <a:path>
              <a:moveTo>
                <a:pt x="0" y="0"/>
              </a:moveTo>
              <a:lnTo>
                <a:pt x="0" y="2266319"/>
              </a:lnTo>
              <a:lnTo>
                <a:pt x="125370" y="226631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CBE74F-8684-6D49-8B84-CA6C18E4AEF7}">
      <dsp:nvSpPr>
        <dsp:cNvPr id="0" name=""/>
        <dsp:cNvSpPr/>
      </dsp:nvSpPr>
      <dsp:spPr>
        <a:xfrm>
          <a:off x="8094178" y="2744780"/>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All updates should be tracked either through checksum or versioning</a:t>
          </a:r>
          <a:endParaRPr lang="en-US" sz="1050" kern="1200" dirty="0"/>
        </a:p>
      </dsp:txBody>
      <dsp:txXfrm>
        <a:off x="8123554" y="2774156"/>
        <a:ext cx="944212" cy="12431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7190C-668A-474A-8A60-AD7CB1E21C1E}">
      <dsp:nvSpPr>
        <dsp:cNvPr id="0" name=""/>
        <dsp:cNvSpPr/>
      </dsp:nvSpPr>
      <dsp:spPr>
        <a:xfrm>
          <a:off x="7780"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Virtualization</a:t>
          </a:r>
          <a:endParaRPr lang="en-US" sz="1400" kern="1200" dirty="0"/>
        </a:p>
      </dsp:txBody>
      <dsp:txXfrm>
        <a:off x="26140" y="520932"/>
        <a:ext cx="1216985" cy="590132"/>
      </dsp:txXfrm>
    </dsp:sp>
    <dsp:sp modelId="{5C1FA287-3211-1549-9548-30D898BFD1EE}">
      <dsp:nvSpPr>
        <dsp:cNvPr id="0" name=""/>
        <dsp:cNvSpPr/>
      </dsp:nvSpPr>
      <dsp:spPr>
        <a:xfrm>
          <a:off x="133150"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9200EA-040E-E14D-A3F7-28C365697B7A}">
      <dsp:nvSpPr>
        <dsp:cNvPr id="0" name=""/>
        <dsp:cNvSpPr/>
      </dsp:nvSpPr>
      <dsp:spPr>
        <a:xfrm>
          <a:off x="258521"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Cloud-Init as a configuration manager (config new VM instance, add users, etc.)</a:t>
          </a:r>
          <a:endParaRPr lang="en-US" sz="1050" kern="1200" dirty="0"/>
        </a:p>
      </dsp:txBody>
      <dsp:txXfrm>
        <a:off x="287897" y="1356153"/>
        <a:ext cx="944212" cy="1243176"/>
      </dsp:txXfrm>
    </dsp:sp>
    <dsp:sp modelId="{41E4DCB2-08E9-B64E-A5CD-C22DDEEAA442}">
      <dsp:nvSpPr>
        <dsp:cNvPr id="0" name=""/>
        <dsp:cNvSpPr/>
      </dsp:nvSpPr>
      <dsp:spPr>
        <a:xfrm>
          <a:off x="133150"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685425-582C-8745-AF37-8DEE72D8D13D}">
      <dsp:nvSpPr>
        <dsp:cNvPr id="0" name=""/>
        <dsp:cNvSpPr/>
      </dsp:nvSpPr>
      <dsp:spPr>
        <a:xfrm>
          <a:off x="258521"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Monitor CPU and disk allocations when using nested hypervisors</a:t>
          </a:r>
          <a:endParaRPr lang="en-US" sz="1050" kern="1200" dirty="0"/>
        </a:p>
      </dsp:txBody>
      <dsp:txXfrm>
        <a:off x="287897" y="2814795"/>
        <a:ext cx="944212" cy="1243176"/>
      </dsp:txXfrm>
    </dsp:sp>
    <dsp:sp modelId="{382B2A82-C219-564B-85BB-5033EA197044}">
      <dsp:nvSpPr>
        <dsp:cNvPr id="0" name=""/>
        <dsp:cNvSpPr/>
      </dsp:nvSpPr>
      <dsp:spPr>
        <a:xfrm>
          <a:off x="1574911"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Containers</a:t>
          </a:r>
          <a:endParaRPr lang="en-US" sz="1400" kern="1200" dirty="0"/>
        </a:p>
      </dsp:txBody>
      <dsp:txXfrm>
        <a:off x="1593271" y="520932"/>
        <a:ext cx="1216985" cy="590132"/>
      </dsp:txXfrm>
    </dsp:sp>
    <dsp:sp modelId="{3791592C-1B74-C146-922E-047D47735B4B}">
      <dsp:nvSpPr>
        <dsp:cNvPr id="0" name=""/>
        <dsp:cNvSpPr/>
      </dsp:nvSpPr>
      <dsp:spPr>
        <a:xfrm>
          <a:off x="1700282" y="1129425"/>
          <a:ext cx="125370" cy="960739"/>
        </a:xfrm>
        <a:custGeom>
          <a:avLst/>
          <a:gdLst/>
          <a:ahLst/>
          <a:cxnLst/>
          <a:rect l="0" t="0" r="0" b="0"/>
          <a:pathLst>
            <a:path>
              <a:moveTo>
                <a:pt x="0" y="0"/>
              </a:moveTo>
              <a:lnTo>
                <a:pt x="0" y="960739"/>
              </a:lnTo>
              <a:lnTo>
                <a:pt x="125370" y="9607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312163-46EE-844A-A846-A40F3C6A0358}">
      <dsp:nvSpPr>
        <dsp:cNvPr id="0" name=""/>
        <dsp:cNvSpPr/>
      </dsp:nvSpPr>
      <dsp:spPr>
        <a:xfrm>
          <a:off x="1825652" y="1326777"/>
          <a:ext cx="1002964" cy="152677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Docker containers are easy to deploy, have good version control mechanism and minimize execution overhead</a:t>
          </a:r>
          <a:endParaRPr lang="en-US" sz="1050" kern="1200" dirty="0"/>
        </a:p>
      </dsp:txBody>
      <dsp:txXfrm>
        <a:off x="1855028" y="1356153"/>
        <a:ext cx="944212" cy="1468022"/>
      </dsp:txXfrm>
    </dsp:sp>
    <dsp:sp modelId="{E03DD303-84D3-984A-8ABD-E19C8CEEFBDF}">
      <dsp:nvSpPr>
        <dsp:cNvPr id="0" name=""/>
        <dsp:cNvSpPr/>
      </dsp:nvSpPr>
      <dsp:spPr>
        <a:xfrm>
          <a:off x="1700282" y="1129425"/>
          <a:ext cx="125370" cy="2531804"/>
        </a:xfrm>
        <a:custGeom>
          <a:avLst/>
          <a:gdLst/>
          <a:ahLst/>
          <a:cxnLst/>
          <a:rect l="0" t="0" r="0" b="0"/>
          <a:pathLst>
            <a:path>
              <a:moveTo>
                <a:pt x="0" y="0"/>
              </a:moveTo>
              <a:lnTo>
                <a:pt x="0" y="2531804"/>
              </a:lnTo>
              <a:lnTo>
                <a:pt x="125370" y="253180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A614A5-31F8-2F4D-A4F7-A937F20C5483}">
      <dsp:nvSpPr>
        <dsp:cNvPr id="0" name=""/>
        <dsp:cNvSpPr/>
      </dsp:nvSpPr>
      <dsp:spPr>
        <a:xfrm>
          <a:off x="1825652" y="3010265"/>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Unfortunately no Windows equivalent due to lack of GUI support  </a:t>
          </a:r>
          <a:endParaRPr lang="en-US" sz="1050" kern="1200" dirty="0"/>
        </a:p>
      </dsp:txBody>
      <dsp:txXfrm>
        <a:off x="1855028" y="3039641"/>
        <a:ext cx="944212" cy="1243176"/>
      </dsp:txXfrm>
    </dsp:sp>
    <dsp:sp modelId="{0D347285-8F94-8A43-833A-7F606C4DBDC5}">
      <dsp:nvSpPr>
        <dsp:cNvPr id="0" name=""/>
        <dsp:cNvSpPr/>
      </dsp:nvSpPr>
      <dsp:spPr>
        <a:xfrm>
          <a:off x="1700282" y="1129425"/>
          <a:ext cx="125370" cy="3990446"/>
        </a:xfrm>
        <a:custGeom>
          <a:avLst/>
          <a:gdLst/>
          <a:ahLst/>
          <a:cxnLst/>
          <a:rect l="0" t="0" r="0" b="0"/>
          <a:pathLst>
            <a:path>
              <a:moveTo>
                <a:pt x="0" y="0"/>
              </a:moveTo>
              <a:lnTo>
                <a:pt x="0" y="3990446"/>
              </a:lnTo>
              <a:lnTo>
                <a:pt x="125370" y="39904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A85C6B-3E37-E740-AD59-010FF0B9F155}">
      <dsp:nvSpPr>
        <dsp:cNvPr id="0" name=""/>
        <dsp:cNvSpPr/>
      </dsp:nvSpPr>
      <dsp:spPr>
        <a:xfrm>
          <a:off x="1825652" y="446890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When displaying application interfaces container is SSH + application</a:t>
          </a:r>
          <a:endParaRPr lang="en-US" sz="1050" kern="1200" dirty="0"/>
        </a:p>
      </dsp:txBody>
      <dsp:txXfrm>
        <a:off x="1855028" y="4498283"/>
        <a:ext cx="944212" cy="1243176"/>
      </dsp:txXfrm>
    </dsp:sp>
    <dsp:sp modelId="{561021F7-7248-3441-8300-A45B2AB633DE}">
      <dsp:nvSpPr>
        <dsp:cNvPr id="0" name=""/>
        <dsp:cNvSpPr/>
      </dsp:nvSpPr>
      <dsp:spPr>
        <a:xfrm>
          <a:off x="3142043"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Remote Access</a:t>
          </a:r>
          <a:endParaRPr lang="en-US" sz="1400" kern="1200" dirty="0"/>
        </a:p>
      </dsp:txBody>
      <dsp:txXfrm>
        <a:off x="3160403" y="520932"/>
        <a:ext cx="1216985" cy="590132"/>
      </dsp:txXfrm>
    </dsp:sp>
    <dsp:sp modelId="{F1D485BB-5B38-C74E-80C0-60DCCD3DF874}">
      <dsp:nvSpPr>
        <dsp:cNvPr id="0" name=""/>
        <dsp:cNvSpPr/>
      </dsp:nvSpPr>
      <dsp:spPr>
        <a:xfrm>
          <a:off x="3267413"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6A54FBB-BC61-9841-9305-8198EF39B637}">
      <dsp:nvSpPr>
        <dsp:cNvPr id="0" name=""/>
        <dsp:cNvSpPr/>
      </dsp:nvSpPr>
      <dsp:spPr>
        <a:xfrm>
          <a:off x="3392784"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XPRA is like screen for X11</a:t>
          </a:r>
          <a:endParaRPr lang="en-US" sz="1050" kern="1200" dirty="0"/>
        </a:p>
      </dsp:txBody>
      <dsp:txXfrm>
        <a:off x="3422160" y="1356153"/>
        <a:ext cx="944212" cy="1243176"/>
      </dsp:txXfrm>
    </dsp:sp>
    <dsp:sp modelId="{DF347E03-C967-4243-8E09-193770090DA4}">
      <dsp:nvSpPr>
        <dsp:cNvPr id="0" name=""/>
        <dsp:cNvSpPr/>
      </dsp:nvSpPr>
      <dsp:spPr>
        <a:xfrm>
          <a:off x="3267413"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AF75A8-AA3A-7640-B9E5-A5377B52C717}">
      <dsp:nvSpPr>
        <dsp:cNvPr id="0" name=""/>
        <dsp:cNvSpPr/>
      </dsp:nvSpPr>
      <dsp:spPr>
        <a:xfrm>
          <a:off x="3392784"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Client for forwarding applications and desktop screens</a:t>
          </a:r>
          <a:endParaRPr lang="en-US" sz="1050" kern="1200" dirty="0"/>
        </a:p>
      </dsp:txBody>
      <dsp:txXfrm>
        <a:off x="3422160" y="2814795"/>
        <a:ext cx="944212" cy="1243176"/>
      </dsp:txXfrm>
    </dsp:sp>
    <dsp:sp modelId="{DB93D556-2103-144E-B98A-7E7A1DF1DF37}">
      <dsp:nvSpPr>
        <dsp:cNvPr id="0" name=""/>
        <dsp:cNvSpPr/>
      </dsp:nvSpPr>
      <dsp:spPr>
        <a:xfrm>
          <a:off x="4709174"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Network Protections</a:t>
          </a:r>
          <a:endParaRPr lang="en-US" sz="1400" kern="1200" dirty="0"/>
        </a:p>
      </dsp:txBody>
      <dsp:txXfrm>
        <a:off x="4727534" y="520932"/>
        <a:ext cx="1216985" cy="590132"/>
      </dsp:txXfrm>
    </dsp:sp>
    <dsp:sp modelId="{838AA701-0261-1E4E-812D-0D94986F1271}">
      <dsp:nvSpPr>
        <dsp:cNvPr id="0" name=""/>
        <dsp:cNvSpPr/>
      </dsp:nvSpPr>
      <dsp:spPr>
        <a:xfrm>
          <a:off x="4834545" y="1129425"/>
          <a:ext cx="125370" cy="1030956"/>
        </a:xfrm>
        <a:custGeom>
          <a:avLst/>
          <a:gdLst/>
          <a:ahLst/>
          <a:cxnLst/>
          <a:rect l="0" t="0" r="0" b="0"/>
          <a:pathLst>
            <a:path>
              <a:moveTo>
                <a:pt x="0" y="0"/>
              </a:moveTo>
              <a:lnTo>
                <a:pt x="0" y="1030956"/>
              </a:lnTo>
              <a:lnTo>
                <a:pt x="125370" y="103095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E98EB2-B5C9-A94A-928F-8AA56003703A}">
      <dsp:nvSpPr>
        <dsp:cNvPr id="0" name=""/>
        <dsp:cNvSpPr/>
      </dsp:nvSpPr>
      <dsp:spPr>
        <a:xfrm>
          <a:off x="4959915" y="1326777"/>
          <a:ext cx="1002964" cy="16672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66725">
            <a:lnSpc>
              <a:spcPct val="90000"/>
            </a:lnSpc>
            <a:spcBef>
              <a:spcPct val="0"/>
            </a:spcBef>
            <a:spcAft>
              <a:spcPct val="35000"/>
            </a:spcAft>
          </a:pPr>
          <a:r>
            <a:rPr lang="en-US" sz="1050" kern="1200" dirty="0" smtClean="0"/>
            <a:t>Linux Traffic Control (tc) Tools</a:t>
          </a:r>
          <a:endParaRPr lang="en-US" sz="1050" kern="1200" dirty="0"/>
        </a:p>
        <a:p>
          <a:pPr marL="57150" lvl="1" indent="-57150" algn="l" defTabSz="444500">
            <a:lnSpc>
              <a:spcPct val="90000"/>
            </a:lnSpc>
            <a:spcBef>
              <a:spcPct val="0"/>
            </a:spcBef>
            <a:spcAft>
              <a:spcPct val="15000"/>
            </a:spcAft>
            <a:buChar char="••"/>
          </a:pPr>
          <a:r>
            <a:rPr lang="en-US" sz="1000" kern="1200" dirty="0" smtClean="0"/>
            <a:t> Enables network port mirroring </a:t>
          </a:r>
          <a:endParaRPr lang="en-US" sz="1000" kern="1200" dirty="0"/>
        </a:p>
        <a:p>
          <a:pPr marL="57150" lvl="1" indent="-57150" algn="l" defTabSz="444500">
            <a:lnSpc>
              <a:spcPct val="90000"/>
            </a:lnSpc>
            <a:spcBef>
              <a:spcPct val="0"/>
            </a:spcBef>
            <a:spcAft>
              <a:spcPct val="15000"/>
            </a:spcAft>
            <a:buChar char="••"/>
          </a:pPr>
          <a:r>
            <a:rPr lang="en-US" sz="1000" kern="1200" dirty="0" smtClean="0"/>
            <a:t>Route packets with smaller footprint</a:t>
          </a:r>
          <a:endParaRPr lang="en-US" sz="1000" kern="1200" dirty="0"/>
        </a:p>
      </dsp:txBody>
      <dsp:txXfrm>
        <a:off x="4989291" y="1356153"/>
        <a:ext cx="944212" cy="1608456"/>
      </dsp:txXfrm>
    </dsp:sp>
    <dsp:sp modelId="{21FAB35B-4F20-5447-BC3B-75451A241F3E}">
      <dsp:nvSpPr>
        <dsp:cNvPr id="0" name=""/>
        <dsp:cNvSpPr/>
      </dsp:nvSpPr>
      <dsp:spPr>
        <a:xfrm>
          <a:off x="4834545" y="1129425"/>
          <a:ext cx="125370" cy="2487789"/>
        </a:xfrm>
        <a:custGeom>
          <a:avLst/>
          <a:gdLst/>
          <a:ahLst/>
          <a:cxnLst/>
          <a:rect l="0" t="0" r="0" b="0"/>
          <a:pathLst>
            <a:path>
              <a:moveTo>
                <a:pt x="0" y="0"/>
              </a:moveTo>
              <a:lnTo>
                <a:pt x="0" y="2487789"/>
              </a:lnTo>
              <a:lnTo>
                <a:pt x="125370" y="24877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02323C7-3665-DC49-9401-DD2324849F5B}">
      <dsp:nvSpPr>
        <dsp:cNvPr id="0" name=""/>
        <dsp:cNvSpPr/>
      </dsp:nvSpPr>
      <dsp:spPr>
        <a:xfrm>
          <a:off x="4959915" y="3150698"/>
          <a:ext cx="1002964" cy="9330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Traffic Enforcement</a:t>
          </a:r>
          <a:endParaRPr lang="en-US" sz="1050" kern="1200" dirty="0"/>
        </a:p>
      </dsp:txBody>
      <dsp:txXfrm>
        <a:off x="4987243" y="3178026"/>
        <a:ext cx="948308" cy="878376"/>
      </dsp:txXfrm>
    </dsp:sp>
    <dsp:sp modelId="{F9A5C3B6-1621-FF41-90C2-626AD3062291}">
      <dsp:nvSpPr>
        <dsp:cNvPr id="0" name=""/>
        <dsp:cNvSpPr/>
      </dsp:nvSpPr>
      <dsp:spPr>
        <a:xfrm>
          <a:off x="6276306"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Virtue Import/Export</a:t>
          </a:r>
          <a:endParaRPr lang="en-US" sz="1600" kern="1200" dirty="0"/>
        </a:p>
      </dsp:txBody>
      <dsp:txXfrm>
        <a:off x="6294666" y="520932"/>
        <a:ext cx="1216985" cy="590132"/>
      </dsp:txXfrm>
    </dsp:sp>
    <dsp:sp modelId="{5311584E-86D9-CB44-8977-244EA16A5A5C}">
      <dsp:nvSpPr>
        <dsp:cNvPr id="0" name=""/>
        <dsp:cNvSpPr/>
      </dsp:nvSpPr>
      <dsp:spPr>
        <a:xfrm>
          <a:off x="6401676"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8665DA-16BC-F84B-8B92-5DC6DB4CC8AF}">
      <dsp:nvSpPr>
        <dsp:cNvPr id="0" name=""/>
        <dsp:cNvSpPr/>
      </dsp:nvSpPr>
      <dsp:spPr>
        <a:xfrm>
          <a:off x="6527047"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Need to define what is the boundary of a “Virtue” </a:t>
          </a:r>
          <a:endParaRPr lang="en-US" sz="1050" kern="1200" dirty="0"/>
        </a:p>
      </dsp:txBody>
      <dsp:txXfrm>
        <a:off x="6556423" y="1356153"/>
        <a:ext cx="944212" cy="1243176"/>
      </dsp:txXfrm>
    </dsp:sp>
    <dsp:sp modelId="{FC2A5B74-718C-5B46-8FD3-9368599A5C25}">
      <dsp:nvSpPr>
        <dsp:cNvPr id="0" name=""/>
        <dsp:cNvSpPr/>
      </dsp:nvSpPr>
      <dsp:spPr>
        <a:xfrm>
          <a:off x="6401676"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9A5FD2-A862-5A40-9038-041D85FCC394}">
      <dsp:nvSpPr>
        <dsp:cNvPr id="0" name=""/>
        <dsp:cNvSpPr/>
      </dsp:nvSpPr>
      <dsp:spPr>
        <a:xfrm>
          <a:off x="6527047"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In our case we assume application is in place and only import/export role settings</a:t>
          </a:r>
          <a:endParaRPr lang="en-US" sz="1050" kern="1200" dirty="0"/>
        </a:p>
      </dsp:txBody>
      <dsp:txXfrm>
        <a:off x="6556423" y="2814795"/>
        <a:ext cx="944212" cy="1243176"/>
      </dsp:txXfrm>
    </dsp:sp>
    <dsp:sp modelId="{A87842C4-CA25-3F4F-A010-B9CDD47D3194}">
      <dsp:nvSpPr>
        <dsp:cNvPr id="0" name=""/>
        <dsp:cNvSpPr/>
      </dsp:nvSpPr>
      <dsp:spPr>
        <a:xfrm>
          <a:off x="7843437"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Virtue Update</a:t>
          </a:r>
          <a:endParaRPr lang="en-US" sz="1600" kern="1200" dirty="0"/>
        </a:p>
      </dsp:txBody>
      <dsp:txXfrm>
        <a:off x="7861797" y="520932"/>
        <a:ext cx="1216985" cy="590132"/>
      </dsp:txXfrm>
    </dsp:sp>
    <dsp:sp modelId="{EA60B034-76B4-DC4C-9F3A-D25123237550}">
      <dsp:nvSpPr>
        <dsp:cNvPr id="0" name=""/>
        <dsp:cNvSpPr/>
      </dsp:nvSpPr>
      <dsp:spPr>
        <a:xfrm>
          <a:off x="7968808"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4AEAEC-F81C-8E44-AEA8-4405B8A74B61}">
      <dsp:nvSpPr>
        <dsp:cNvPr id="0" name=""/>
        <dsp:cNvSpPr/>
      </dsp:nvSpPr>
      <dsp:spPr>
        <a:xfrm>
          <a:off x="8094178"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Separate updates into application and infrastructure updates</a:t>
          </a:r>
          <a:endParaRPr lang="en-US" sz="1050" kern="1200" dirty="0"/>
        </a:p>
      </dsp:txBody>
      <dsp:txXfrm>
        <a:off x="8123554" y="1356153"/>
        <a:ext cx="944212" cy="1243176"/>
      </dsp:txXfrm>
    </dsp:sp>
    <dsp:sp modelId="{94914996-1A78-C74F-8D4E-E7063CBAAEE9}">
      <dsp:nvSpPr>
        <dsp:cNvPr id="0" name=""/>
        <dsp:cNvSpPr/>
      </dsp:nvSpPr>
      <dsp:spPr>
        <a:xfrm>
          <a:off x="7968808" y="1129425"/>
          <a:ext cx="125370" cy="2266319"/>
        </a:xfrm>
        <a:custGeom>
          <a:avLst/>
          <a:gdLst/>
          <a:ahLst/>
          <a:cxnLst/>
          <a:rect l="0" t="0" r="0" b="0"/>
          <a:pathLst>
            <a:path>
              <a:moveTo>
                <a:pt x="0" y="0"/>
              </a:moveTo>
              <a:lnTo>
                <a:pt x="0" y="2266319"/>
              </a:lnTo>
              <a:lnTo>
                <a:pt x="125370" y="226631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CBE74F-8684-6D49-8B84-CA6C18E4AEF7}">
      <dsp:nvSpPr>
        <dsp:cNvPr id="0" name=""/>
        <dsp:cNvSpPr/>
      </dsp:nvSpPr>
      <dsp:spPr>
        <a:xfrm>
          <a:off x="8094178" y="2744780"/>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All updates should be tracked either through checksum or versioning</a:t>
          </a:r>
          <a:endParaRPr lang="en-US" sz="1050" kern="1200" dirty="0"/>
        </a:p>
      </dsp:txBody>
      <dsp:txXfrm>
        <a:off x="8123554" y="2774156"/>
        <a:ext cx="944212" cy="124317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7190C-668A-474A-8A60-AD7CB1E21C1E}">
      <dsp:nvSpPr>
        <dsp:cNvPr id="0" name=""/>
        <dsp:cNvSpPr/>
      </dsp:nvSpPr>
      <dsp:spPr>
        <a:xfrm>
          <a:off x="7780"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Virtualization</a:t>
          </a:r>
          <a:endParaRPr lang="en-US" sz="1400" kern="1200" dirty="0"/>
        </a:p>
      </dsp:txBody>
      <dsp:txXfrm>
        <a:off x="26140" y="520932"/>
        <a:ext cx="1216985" cy="590132"/>
      </dsp:txXfrm>
    </dsp:sp>
    <dsp:sp modelId="{5C1FA287-3211-1549-9548-30D898BFD1EE}">
      <dsp:nvSpPr>
        <dsp:cNvPr id="0" name=""/>
        <dsp:cNvSpPr/>
      </dsp:nvSpPr>
      <dsp:spPr>
        <a:xfrm>
          <a:off x="133150"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9200EA-040E-E14D-A3F7-28C365697B7A}">
      <dsp:nvSpPr>
        <dsp:cNvPr id="0" name=""/>
        <dsp:cNvSpPr/>
      </dsp:nvSpPr>
      <dsp:spPr>
        <a:xfrm>
          <a:off x="258521"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Cloud-Init as a configuration manager (config new VM instance, add users, etc.)</a:t>
          </a:r>
          <a:endParaRPr lang="en-US" sz="1050" kern="1200" dirty="0"/>
        </a:p>
      </dsp:txBody>
      <dsp:txXfrm>
        <a:off x="287897" y="1356153"/>
        <a:ext cx="944212" cy="1243176"/>
      </dsp:txXfrm>
    </dsp:sp>
    <dsp:sp modelId="{41E4DCB2-08E9-B64E-A5CD-C22DDEEAA442}">
      <dsp:nvSpPr>
        <dsp:cNvPr id="0" name=""/>
        <dsp:cNvSpPr/>
      </dsp:nvSpPr>
      <dsp:spPr>
        <a:xfrm>
          <a:off x="133150"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685425-582C-8745-AF37-8DEE72D8D13D}">
      <dsp:nvSpPr>
        <dsp:cNvPr id="0" name=""/>
        <dsp:cNvSpPr/>
      </dsp:nvSpPr>
      <dsp:spPr>
        <a:xfrm>
          <a:off x="258521"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Monitor CPU and disk allocations when using nested hypervisors</a:t>
          </a:r>
          <a:endParaRPr lang="en-US" sz="1050" kern="1200" dirty="0"/>
        </a:p>
      </dsp:txBody>
      <dsp:txXfrm>
        <a:off x="287897" y="2814795"/>
        <a:ext cx="944212" cy="1243176"/>
      </dsp:txXfrm>
    </dsp:sp>
    <dsp:sp modelId="{382B2A82-C219-564B-85BB-5033EA197044}">
      <dsp:nvSpPr>
        <dsp:cNvPr id="0" name=""/>
        <dsp:cNvSpPr/>
      </dsp:nvSpPr>
      <dsp:spPr>
        <a:xfrm>
          <a:off x="1574911"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Containers</a:t>
          </a:r>
          <a:endParaRPr lang="en-US" sz="1400" kern="1200" dirty="0"/>
        </a:p>
      </dsp:txBody>
      <dsp:txXfrm>
        <a:off x="1593271" y="520932"/>
        <a:ext cx="1216985" cy="590132"/>
      </dsp:txXfrm>
    </dsp:sp>
    <dsp:sp modelId="{3791592C-1B74-C146-922E-047D47735B4B}">
      <dsp:nvSpPr>
        <dsp:cNvPr id="0" name=""/>
        <dsp:cNvSpPr/>
      </dsp:nvSpPr>
      <dsp:spPr>
        <a:xfrm>
          <a:off x="1700282" y="1129425"/>
          <a:ext cx="125370" cy="960739"/>
        </a:xfrm>
        <a:custGeom>
          <a:avLst/>
          <a:gdLst/>
          <a:ahLst/>
          <a:cxnLst/>
          <a:rect l="0" t="0" r="0" b="0"/>
          <a:pathLst>
            <a:path>
              <a:moveTo>
                <a:pt x="0" y="0"/>
              </a:moveTo>
              <a:lnTo>
                <a:pt x="0" y="960739"/>
              </a:lnTo>
              <a:lnTo>
                <a:pt x="125370" y="9607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312163-46EE-844A-A846-A40F3C6A0358}">
      <dsp:nvSpPr>
        <dsp:cNvPr id="0" name=""/>
        <dsp:cNvSpPr/>
      </dsp:nvSpPr>
      <dsp:spPr>
        <a:xfrm>
          <a:off x="1825652" y="1326777"/>
          <a:ext cx="1002964" cy="152677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Docker containers are easy to deploy, have good version control mechanism and minimize execution overhead</a:t>
          </a:r>
          <a:endParaRPr lang="en-US" sz="1050" kern="1200" dirty="0"/>
        </a:p>
      </dsp:txBody>
      <dsp:txXfrm>
        <a:off x="1855028" y="1356153"/>
        <a:ext cx="944212" cy="1468022"/>
      </dsp:txXfrm>
    </dsp:sp>
    <dsp:sp modelId="{E03DD303-84D3-984A-8ABD-E19C8CEEFBDF}">
      <dsp:nvSpPr>
        <dsp:cNvPr id="0" name=""/>
        <dsp:cNvSpPr/>
      </dsp:nvSpPr>
      <dsp:spPr>
        <a:xfrm>
          <a:off x="1700282" y="1129425"/>
          <a:ext cx="125370" cy="2531804"/>
        </a:xfrm>
        <a:custGeom>
          <a:avLst/>
          <a:gdLst/>
          <a:ahLst/>
          <a:cxnLst/>
          <a:rect l="0" t="0" r="0" b="0"/>
          <a:pathLst>
            <a:path>
              <a:moveTo>
                <a:pt x="0" y="0"/>
              </a:moveTo>
              <a:lnTo>
                <a:pt x="0" y="2531804"/>
              </a:lnTo>
              <a:lnTo>
                <a:pt x="125370" y="253180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A614A5-31F8-2F4D-A4F7-A937F20C5483}">
      <dsp:nvSpPr>
        <dsp:cNvPr id="0" name=""/>
        <dsp:cNvSpPr/>
      </dsp:nvSpPr>
      <dsp:spPr>
        <a:xfrm>
          <a:off x="1825652" y="3010265"/>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Unfortunately no Windows equivalent due to lack of GUI support  </a:t>
          </a:r>
          <a:endParaRPr lang="en-US" sz="1050" kern="1200" dirty="0"/>
        </a:p>
      </dsp:txBody>
      <dsp:txXfrm>
        <a:off x="1855028" y="3039641"/>
        <a:ext cx="944212" cy="1243176"/>
      </dsp:txXfrm>
    </dsp:sp>
    <dsp:sp modelId="{0D347285-8F94-8A43-833A-7F606C4DBDC5}">
      <dsp:nvSpPr>
        <dsp:cNvPr id="0" name=""/>
        <dsp:cNvSpPr/>
      </dsp:nvSpPr>
      <dsp:spPr>
        <a:xfrm>
          <a:off x="1700282" y="1129425"/>
          <a:ext cx="125370" cy="3990446"/>
        </a:xfrm>
        <a:custGeom>
          <a:avLst/>
          <a:gdLst/>
          <a:ahLst/>
          <a:cxnLst/>
          <a:rect l="0" t="0" r="0" b="0"/>
          <a:pathLst>
            <a:path>
              <a:moveTo>
                <a:pt x="0" y="0"/>
              </a:moveTo>
              <a:lnTo>
                <a:pt x="0" y="3990446"/>
              </a:lnTo>
              <a:lnTo>
                <a:pt x="125370" y="39904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A85C6B-3E37-E740-AD59-010FF0B9F155}">
      <dsp:nvSpPr>
        <dsp:cNvPr id="0" name=""/>
        <dsp:cNvSpPr/>
      </dsp:nvSpPr>
      <dsp:spPr>
        <a:xfrm>
          <a:off x="1825652" y="446890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When displaying application interfaces container is SSH + application</a:t>
          </a:r>
          <a:endParaRPr lang="en-US" sz="1050" kern="1200" dirty="0"/>
        </a:p>
      </dsp:txBody>
      <dsp:txXfrm>
        <a:off x="1855028" y="4498283"/>
        <a:ext cx="944212" cy="1243176"/>
      </dsp:txXfrm>
    </dsp:sp>
    <dsp:sp modelId="{561021F7-7248-3441-8300-A45B2AB633DE}">
      <dsp:nvSpPr>
        <dsp:cNvPr id="0" name=""/>
        <dsp:cNvSpPr/>
      </dsp:nvSpPr>
      <dsp:spPr>
        <a:xfrm>
          <a:off x="3142043"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Remote Access</a:t>
          </a:r>
          <a:endParaRPr lang="en-US" sz="1400" kern="1200" dirty="0"/>
        </a:p>
      </dsp:txBody>
      <dsp:txXfrm>
        <a:off x="3160403" y="520932"/>
        <a:ext cx="1216985" cy="590132"/>
      </dsp:txXfrm>
    </dsp:sp>
    <dsp:sp modelId="{F1D485BB-5B38-C74E-80C0-60DCCD3DF874}">
      <dsp:nvSpPr>
        <dsp:cNvPr id="0" name=""/>
        <dsp:cNvSpPr/>
      </dsp:nvSpPr>
      <dsp:spPr>
        <a:xfrm>
          <a:off x="3267413"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6A54FBB-BC61-9841-9305-8198EF39B637}">
      <dsp:nvSpPr>
        <dsp:cNvPr id="0" name=""/>
        <dsp:cNvSpPr/>
      </dsp:nvSpPr>
      <dsp:spPr>
        <a:xfrm>
          <a:off x="3392784"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XPRA is like screen for X11</a:t>
          </a:r>
          <a:endParaRPr lang="en-US" sz="1050" kern="1200" dirty="0"/>
        </a:p>
      </dsp:txBody>
      <dsp:txXfrm>
        <a:off x="3422160" y="1356153"/>
        <a:ext cx="944212" cy="1243176"/>
      </dsp:txXfrm>
    </dsp:sp>
    <dsp:sp modelId="{DF347E03-C967-4243-8E09-193770090DA4}">
      <dsp:nvSpPr>
        <dsp:cNvPr id="0" name=""/>
        <dsp:cNvSpPr/>
      </dsp:nvSpPr>
      <dsp:spPr>
        <a:xfrm>
          <a:off x="3267413"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AF75A8-AA3A-7640-B9E5-A5377B52C717}">
      <dsp:nvSpPr>
        <dsp:cNvPr id="0" name=""/>
        <dsp:cNvSpPr/>
      </dsp:nvSpPr>
      <dsp:spPr>
        <a:xfrm>
          <a:off x="3392784"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Client for forwarding applications and desktop screens</a:t>
          </a:r>
          <a:endParaRPr lang="en-US" sz="1050" kern="1200" dirty="0"/>
        </a:p>
      </dsp:txBody>
      <dsp:txXfrm>
        <a:off x="3422160" y="2814795"/>
        <a:ext cx="944212" cy="1243176"/>
      </dsp:txXfrm>
    </dsp:sp>
    <dsp:sp modelId="{DB93D556-2103-144E-B98A-7E7A1DF1DF37}">
      <dsp:nvSpPr>
        <dsp:cNvPr id="0" name=""/>
        <dsp:cNvSpPr/>
      </dsp:nvSpPr>
      <dsp:spPr>
        <a:xfrm>
          <a:off x="4709174"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Network Protections</a:t>
          </a:r>
          <a:endParaRPr lang="en-US" sz="1400" kern="1200" dirty="0"/>
        </a:p>
      </dsp:txBody>
      <dsp:txXfrm>
        <a:off x="4727534" y="520932"/>
        <a:ext cx="1216985" cy="590132"/>
      </dsp:txXfrm>
    </dsp:sp>
    <dsp:sp modelId="{838AA701-0261-1E4E-812D-0D94986F1271}">
      <dsp:nvSpPr>
        <dsp:cNvPr id="0" name=""/>
        <dsp:cNvSpPr/>
      </dsp:nvSpPr>
      <dsp:spPr>
        <a:xfrm>
          <a:off x="4834545" y="1129425"/>
          <a:ext cx="125370" cy="1030956"/>
        </a:xfrm>
        <a:custGeom>
          <a:avLst/>
          <a:gdLst/>
          <a:ahLst/>
          <a:cxnLst/>
          <a:rect l="0" t="0" r="0" b="0"/>
          <a:pathLst>
            <a:path>
              <a:moveTo>
                <a:pt x="0" y="0"/>
              </a:moveTo>
              <a:lnTo>
                <a:pt x="0" y="1030956"/>
              </a:lnTo>
              <a:lnTo>
                <a:pt x="125370" y="103095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E98EB2-B5C9-A94A-928F-8AA56003703A}">
      <dsp:nvSpPr>
        <dsp:cNvPr id="0" name=""/>
        <dsp:cNvSpPr/>
      </dsp:nvSpPr>
      <dsp:spPr>
        <a:xfrm>
          <a:off x="4959915" y="1326777"/>
          <a:ext cx="1002964" cy="16672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66725">
            <a:lnSpc>
              <a:spcPct val="90000"/>
            </a:lnSpc>
            <a:spcBef>
              <a:spcPct val="0"/>
            </a:spcBef>
            <a:spcAft>
              <a:spcPct val="35000"/>
            </a:spcAft>
          </a:pPr>
          <a:r>
            <a:rPr lang="en-US" sz="1050" kern="1200" dirty="0" smtClean="0"/>
            <a:t>Linux Traffic Control (tc) Tools</a:t>
          </a:r>
          <a:endParaRPr lang="en-US" sz="1050" kern="1200" dirty="0"/>
        </a:p>
        <a:p>
          <a:pPr marL="57150" lvl="1" indent="-57150" algn="l" defTabSz="444500">
            <a:lnSpc>
              <a:spcPct val="90000"/>
            </a:lnSpc>
            <a:spcBef>
              <a:spcPct val="0"/>
            </a:spcBef>
            <a:spcAft>
              <a:spcPct val="15000"/>
            </a:spcAft>
            <a:buChar char="••"/>
          </a:pPr>
          <a:r>
            <a:rPr lang="en-US" sz="1000" kern="1200" dirty="0" smtClean="0"/>
            <a:t> Enables network port mirroring </a:t>
          </a:r>
          <a:endParaRPr lang="en-US" sz="1000" kern="1200" dirty="0"/>
        </a:p>
        <a:p>
          <a:pPr marL="57150" lvl="1" indent="-57150" algn="l" defTabSz="444500">
            <a:lnSpc>
              <a:spcPct val="90000"/>
            </a:lnSpc>
            <a:spcBef>
              <a:spcPct val="0"/>
            </a:spcBef>
            <a:spcAft>
              <a:spcPct val="15000"/>
            </a:spcAft>
            <a:buChar char="••"/>
          </a:pPr>
          <a:r>
            <a:rPr lang="en-US" sz="1000" kern="1200" dirty="0" smtClean="0"/>
            <a:t>Route packets with smaller footprint</a:t>
          </a:r>
          <a:endParaRPr lang="en-US" sz="1000" kern="1200" dirty="0"/>
        </a:p>
      </dsp:txBody>
      <dsp:txXfrm>
        <a:off x="4989291" y="1356153"/>
        <a:ext cx="944212" cy="1608456"/>
      </dsp:txXfrm>
    </dsp:sp>
    <dsp:sp modelId="{AF48E70F-3671-2347-BF41-C970C593EAAC}">
      <dsp:nvSpPr>
        <dsp:cNvPr id="0" name=""/>
        <dsp:cNvSpPr/>
      </dsp:nvSpPr>
      <dsp:spPr>
        <a:xfrm>
          <a:off x="4834545" y="1129425"/>
          <a:ext cx="125370" cy="2487789"/>
        </a:xfrm>
        <a:custGeom>
          <a:avLst/>
          <a:gdLst/>
          <a:ahLst/>
          <a:cxnLst/>
          <a:rect l="0" t="0" r="0" b="0"/>
          <a:pathLst>
            <a:path>
              <a:moveTo>
                <a:pt x="0" y="0"/>
              </a:moveTo>
              <a:lnTo>
                <a:pt x="0" y="2487789"/>
              </a:lnTo>
              <a:lnTo>
                <a:pt x="125370" y="24877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DC51C5-78D0-634E-9091-2B3559E8A9F3}">
      <dsp:nvSpPr>
        <dsp:cNvPr id="0" name=""/>
        <dsp:cNvSpPr/>
      </dsp:nvSpPr>
      <dsp:spPr>
        <a:xfrm>
          <a:off x="4959915" y="3150698"/>
          <a:ext cx="1002964" cy="9330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Traffic Enforcement</a:t>
          </a:r>
          <a:endParaRPr lang="en-US" sz="1050" kern="1200" dirty="0"/>
        </a:p>
      </dsp:txBody>
      <dsp:txXfrm>
        <a:off x="4987243" y="3178026"/>
        <a:ext cx="948308" cy="878376"/>
      </dsp:txXfrm>
    </dsp:sp>
    <dsp:sp modelId="{F9A5C3B6-1621-FF41-90C2-626AD3062291}">
      <dsp:nvSpPr>
        <dsp:cNvPr id="0" name=""/>
        <dsp:cNvSpPr/>
      </dsp:nvSpPr>
      <dsp:spPr>
        <a:xfrm>
          <a:off x="6276306"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Virtue Import/Export</a:t>
          </a:r>
          <a:endParaRPr lang="en-US" sz="1400" kern="1200" dirty="0"/>
        </a:p>
      </dsp:txBody>
      <dsp:txXfrm>
        <a:off x="6294666" y="520932"/>
        <a:ext cx="1216985" cy="590132"/>
      </dsp:txXfrm>
    </dsp:sp>
    <dsp:sp modelId="{5311584E-86D9-CB44-8977-244EA16A5A5C}">
      <dsp:nvSpPr>
        <dsp:cNvPr id="0" name=""/>
        <dsp:cNvSpPr/>
      </dsp:nvSpPr>
      <dsp:spPr>
        <a:xfrm>
          <a:off x="6401676"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8665DA-16BC-F84B-8B92-5DC6DB4CC8AF}">
      <dsp:nvSpPr>
        <dsp:cNvPr id="0" name=""/>
        <dsp:cNvSpPr/>
      </dsp:nvSpPr>
      <dsp:spPr>
        <a:xfrm>
          <a:off x="6527047"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Need to define what is the boundary of a “Virtue” </a:t>
          </a:r>
          <a:endParaRPr lang="en-US" sz="1050" kern="1200" dirty="0"/>
        </a:p>
      </dsp:txBody>
      <dsp:txXfrm>
        <a:off x="6556423" y="1356153"/>
        <a:ext cx="944212" cy="1243176"/>
      </dsp:txXfrm>
    </dsp:sp>
    <dsp:sp modelId="{FC2A5B74-718C-5B46-8FD3-9368599A5C25}">
      <dsp:nvSpPr>
        <dsp:cNvPr id="0" name=""/>
        <dsp:cNvSpPr/>
      </dsp:nvSpPr>
      <dsp:spPr>
        <a:xfrm>
          <a:off x="6401676"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9A5FD2-A862-5A40-9038-041D85FCC394}">
      <dsp:nvSpPr>
        <dsp:cNvPr id="0" name=""/>
        <dsp:cNvSpPr/>
      </dsp:nvSpPr>
      <dsp:spPr>
        <a:xfrm>
          <a:off x="6527047"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In our case we assume application is in place and only import/export role settings</a:t>
          </a:r>
          <a:endParaRPr lang="en-US" sz="1050" kern="1200" dirty="0"/>
        </a:p>
      </dsp:txBody>
      <dsp:txXfrm>
        <a:off x="6556423" y="2814795"/>
        <a:ext cx="944212" cy="1243176"/>
      </dsp:txXfrm>
    </dsp:sp>
    <dsp:sp modelId="{A87842C4-CA25-3F4F-A010-B9CDD47D3194}">
      <dsp:nvSpPr>
        <dsp:cNvPr id="0" name=""/>
        <dsp:cNvSpPr/>
      </dsp:nvSpPr>
      <dsp:spPr>
        <a:xfrm>
          <a:off x="7843437"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Virtue Update</a:t>
          </a:r>
          <a:endParaRPr lang="en-US" sz="1600" kern="1200" dirty="0"/>
        </a:p>
      </dsp:txBody>
      <dsp:txXfrm>
        <a:off x="7861797" y="520932"/>
        <a:ext cx="1216985" cy="590132"/>
      </dsp:txXfrm>
    </dsp:sp>
    <dsp:sp modelId="{EA60B034-76B4-DC4C-9F3A-D25123237550}">
      <dsp:nvSpPr>
        <dsp:cNvPr id="0" name=""/>
        <dsp:cNvSpPr/>
      </dsp:nvSpPr>
      <dsp:spPr>
        <a:xfrm>
          <a:off x="7968808"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4AEAEC-F81C-8E44-AEA8-4405B8A74B61}">
      <dsp:nvSpPr>
        <dsp:cNvPr id="0" name=""/>
        <dsp:cNvSpPr/>
      </dsp:nvSpPr>
      <dsp:spPr>
        <a:xfrm>
          <a:off x="8094178"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Separate updates into application and infrastructure updates</a:t>
          </a:r>
          <a:endParaRPr lang="en-US" sz="1050" kern="1200" dirty="0"/>
        </a:p>
      </dsp:txBody>
      <dsp:txXfrm>
        <a:off x="8123554" y="1356153"/>
        <a:ext cx="944212" cy="1243176"/>
      </dsp:txXfrm>
    </dsp:sp>
    <dsp:sp modelId="{94914996-1A78-C74F-8D4E-E7063CBAAEE9}">
      <dsp:nvSpPr>
        <dsp:cNvPr id="0" name=""/>
        <dsp:cNvSpPr/>
      </dsp:nvSpPr>
      <dsp:spPr>
        <a:xfrm>
          <a:off x="7968808" y="1129425"/>
          <a:ext cx="125370" cy="2266319"/>
        </a:xfrm>
        <a:custGeom>
          <a:avLst/>
          <a:gdLst/>
          <a:ahLst/>
          <a:cxnLst/>
          <a:rect l="0" t="0" r="0" b="0"/>
          <a:pathLst>
            <a:path>
              <a:moveTo>
                <a:pt x="0" y="0"/>
              </a:moveTo>
              <a:lnTo>
                <a:pt x="0" y="2266319"/>
              </a:lnTo>
              <a:lnTo>
                <a:pt x="125370" y="226631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CBE74F-8684-6D49-8B84-CA6C18E4AEF7}">
      <dsp:nvSpPr>
        <dsp:cNvPr id="0" name=""/>
        <dsp:cNvSpPr/>
      </dsp:nvSpPr>
      <dsp:spPr>
        <a:xfrm>
          <a:off x="8094178" y="2744780"/>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All updates should be tracked either through checksum or versioning</a:t>
          </a:r>
          <a:endParaRPr lang="en-US" sz="1050" kern="1200" dirty="0"/>
        </a:p>
      </dsp:txBody>
      <dsp:txXfrm>
        <a:off x="8123554" y="2774156"/>
        <a:ext cx="944212" cy="12431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7190C-668A-474A-8A60-AD7CB1E21C1E}">
      <dsp:nvSpPr>
        <dsp:cNvPr id="0" name=""/>
        <dsp:cNvSpPr/>
      </dsp:nvSpPr>
      <dsp:spPr>
        <a:xfrm>
          <a:off x="7780"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Virtualization</a:t>
          </a:r>
          <a:endParaRPr lang="en-US" sz="1400" kern="1200" dirty="0"/>
        </a:p>
      </dsp:txBody>
      <dsp:txXfrm>
        <a:off x="26140" y="520932"/>
        <a:ext cx="1216985" cy="590132"/>
      </dsp:txXfrm>
    </dsp:sp>
    <dsp:sp modelId="{5C1FA287-3211-1549-9548-30D898BFD1EE}">
      <dsp:nvSpPr>
        <dsp:cNvPr id="0" name=""/>
        <dsp:cNvSpPr/>
      </dsp:nvSpPr>
      <dsp:spPr>
        <a:xfrm>
          <a:off x="133150"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9200EA-040E-E14D-A3F7-28C365697B7A}">
      <dsp:nvSpPr>
        <dsp:cNvPr id="0" name=""/>
        <dsp:cNvSpPr/>
      </dsp:nvSpPr>
      <dsp:spPr>
        <a:xfrm>
          <a:off x="258521"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Cloud-Init as a configuration manager (config new VM instance, add users, etc.)</a:t>
          </a:r>
          <a:endParaRPr lang="en-US" sz="1050" kern="1200" dirty="0"/>
        </a:p>
      </dsp:txBody>
      <dsp:txXfrm>
        <a:off x="287897" y="1356153"/>
        <a:ext cx="944212" cy="1243176"/>
      </dsp:txXfrm>
    </dsp:sp>
    <dsp:sp modelId="{41E4DCB2-08E9-B64E-A5CD-C22DDEEAA442}">
      <dsp:nvSpPr>
        <dsp:cNvPr id="0" name=""/>
        <dsp:cNvSpPr/>
      </dsp:nvSpPr>
      <dsp:spPr>
        <a:xfrm>
          <a:off x="133150"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685425-582C-8745-AF37-8DEE72D8D13D}">
      <dsp:nvSpPr>
        <dsp:cNvPr id="0" name=""/>
        <dsp:cNvSpPr/>
      </dsp:nvSpPr>
      <dsp:spPr>
        <a:xfrm>
          <a:off x="258521"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Monitor CPU and disk allocations when using nested hypervisors</a:t>
          </a:r>
          <a:endParaRPr lang="en-US" sz="1050" kern="1200" dirty="0"/>
        </a:p>
      </dsp:txBody>
      <dsp:txXfrm>
        <a:off x="287897" y="2814795"/>
        <a:ext cx="944212" cy="1243176"/>
      </dsp:txXfrm>
    </dsp:sp>
    <dsp:sp modelId="{382B2A82-C219-564B-85BB-5033EA197044}">
      <dsp:nvSpPr>
        <dsp:cNvPr id="0" name=""/>
        <dsp:cNvSpPr/>
      </dsp:nvSpPr>
      <dsp:spPr>
        <a:xfrm>
          <a:off x="1574911"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Containers</a:t>
          </a:r>
          <a:endParaRPr lang="en-US" sz="1400" kern="1200" dirty="0"/>
        </a:p>
      </dsp:txBody>
      <dsp:txXfrm>
        <a:off x="1593271" y="520932"/>
        <a:ext cx="1216985" cy="590132"/>
      </dsp:txXfrm>
    </dsp:sp>
    <dsp:sp modelId="{3791592C-1B74-C146-922E-047D47735B4B}">
      <dsp:nvSpPr>
        <dsp:cNvPr id="0" name=""/>
        <dsp:cNvSpPr/>
      </dsp:nvSpPr>
      <dsp:spPr>
        <a:xfrm>
          <a:off x="1700282" y="1129425"/>
          <a:ext cx="125370" cy="960739"/>
        </a:xfrm>
        <a:custGeom>
          <a:avLst/>
          <a:gdLst/>
          <a:ahLst/>
          <a:cxnLst/>
          <a:rect l="0" t="0" r="0" b="0"/>
          <a:pathLst>
            <a:path>
              <a:moveTo>
                <a:pt x="0" y="0"/>
              </a:moveTo>
              <a:lnTo>
                <a:pt x="0" y="960739"/>
              </a:lnTo>
              <a:lnTo>
                <a:pt x="125370" y="9607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312163-46EE-844A-A846-A40F3C6A0358}">
      <dsp:nvSpPr>
        <dsp:cNvPr id="0" name=""/>
        <dsp:cNvSpPr/>
      </dsp:nvSpPr>
      <dsp:spPr>
        <a:xfrm>
          <a:off x="1825652" y="1326777"/>
          <a:ext cx="1002964" cy="152677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Docker containers are easy to deploy, have good version control mechanism and minimize execution overhead</a:t>
          </a:r>
          <a:endParaRPr lang="en-US" sz="1050" kern="1200" dirty="0"/>
        </a:p>
      </dsp:txBody>
      <dsp:txXfrm>
        <a:off x="1855028" y="1356153"/>
        <a:ext cx="944212" cy="1468022"/>
      </dsp:txXfrm>
    </dsp:sp>
    <dsp:sp modelId="{E03DD303-84D3-984A-8ABD-E19C8CEEFBDF}">
      <dsp:nvSpPr>
        <dsp:cNvPr id="0" name=""/>
        <dsp:cNvSpPr/>
      </dsp:nvSpPr>
      <dsp:spPr>
        <a:xfrm>
          <a:off x="1700282" y="1129425"/>
          <a:ext cx="125370" cy="2531804"/>
        </a:xfrm>
        <a:custGeom>
          <a:avLst/>
          <a:gdLst/>
          <a:ahLst/>
          <a:cxnLst/>
          <a:rect l="0" t="0" r="0" b="0"/>
          <a:pathLst>
            <a:path>
              <a:moveTo>
                <a:pt x="0" y="0"/>
              </a:moveTo>
              <a:lnTo>
                <a:pt x="0" y="2531804"/>
              </a:lnTo>
              <a:lnTo>
                <a:pt x="125370" y="253180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A614A5-31F8-2F4D-A4F7-A937F20C5483}">
      <dsp:nvSpPr>
        <dsp:cNvPr id="0" name=""/>
        <dsp:cNvSpPr/>
      </dsp:nvSpPr>
      <dsp:spPr>
        <a:xfrm>
          <a:off x="1825652" y="3010265"/>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Unfortunately no Windows equivalent due to lack of GUI support  </a:t>
          </a:r>
          <a:endParaRPr lang="en-US" sz="1050" kern="1200" dirty="0"/>
        </a:p>
      </dsp:txBody>
      <dsp:txXfrm>
        <a:off x="1855028" y="3039641"/>
        <a:ext cx="944212" cy="1243176"/>
      </dsp:txXfrm>
    </dsp:sp>
    <dsp:sp modelId="{0D347285-8F94-8A43-833A-7F606C4DBDC5}">
      <dsp:nvSpPr>
        <dsp:cNvPr id="0" name=""/>
        <dsp:cNvSpPr/>
      </dsp:nvSpPr>
      <dsp:spPr>
        <a:xfrm>
          <a:off x="1700282" y="1129425"/>
          <a:ext cx="125370" cy="3990446"/>
        </a:xfrm>
        <a:custGeom>
          <a:avLst/>
          <a:gdLst/>
          <a:ahLst/>
          <a:cxnLst/>
          <a:rect l="0" t="0" r="0" b="0"/>
          <a:pathLst>
            <a:path>
              <a:moveTo>
                <a:pt x="0" y="0"/>
              </a:moveTo>
              <a:lnTo>
                <a:pt x="0" y="3990446"/>
              </a:lnTo>
              <a:lnTo>
                <a:pt x="125370" y="39904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A85C6B-3E37-E740-AD59-010FF0B9F155}">
      <dsp:nvSpPr>
        <dsp:cNvPr id="0" name=""/>
        <dsp:cNvSpPr/>
      </dsp:nvSpPr>
      <dsp:spPr>
        <a:xfrm>
          <a:off x="1825652" y="446890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When displaying application interfaces container is SSH + application</a:t>
          </a:r>
          <a:endParaRPr lang="en-US" sz="1050" kern="1200" dirty="0"/>
        </a:p>
      </dsp:txBody>
      <dsp:txXfrm>
        <a:off x="1855028" y="4498283"/>
        <a:ext cx="944212" cy="1243176"/>
      </dsp:txXfrm>
    </dsp:sp>
    <dsp:sp modelId="{561021F7-7248-3441-8300-A45B2AB633DE}">
      <dsp:nvSpPr>
        <dsp:cNvPr id="0" name=""/>
        <dsp:cNvSpPr/>
      </dsp:nvSpPr>
      <dsp:spPr>
        <a:xfrm>
          <a:off x="3142043"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Remote Access</a:t>
          </a:r>
          <a:endParaRPr lang="en-US" sz="1400" kern="1200" dirty="0"/>
        </a:p>
      </dsp:txBody>
      <dsp:txXfrm>
        <a:off x="3160403" y="520932"/>
        <a:ext cx="1216985" cy="590132"/>
      </dsp:txXfrm>
    </dsp:sp>
    <dsp:sp modelId="{F1D485BB-5B38-C74E-80C0-60DCCD3DF874}">
      <dsp:nvSpPr>
        <dsp:cNvPr id="0" name=""/>
        <dsp:cNvSpPr/>
      </dsp:nvSpPr>
      <dsp:spPr>
        <a:xfrm>
          <a:off x="3267413"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6A54FBB-BC61-9841-9305-8198EF39B637}">
      <dsp:nvSpPr>
        <dsp:cNvPr id="0" name=""/>
        <dsp:cNvSpPr/>
      </dsp:nvSpPr>
      <dsp:spPr>
        <a:xfrm>
          <a:off x="3392784"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XPRA is like screen for X11</a:t>
          </a:r>
          <a:endParaRPr lang="en-US" sz="1050" kern="1200" dirty="0"/>
        </a:p>
      </dsp:txBody>
      <dsp:txXfrm>
        <a:off x="3422160" y="1356153"/>
        <a:ext cx="944212" cy="1243176"/>
      </dsp:txXfrm>
    </dsp:sp>
    <dsp:sp modelId="{DF347E03-C967-4243-8E09-193770090DA4}">
      <dsp:nvSpPr>
        <dsp:cNvPr id="0" name=""/>
        <dsp:cNvSpPr/>
      </dsp:nvSpPr>
      <dsp:spPr>
        <a:xfrm>
          <a:off x="3267413"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AF75A8-AA3A-7640-B9E5-A5377B52C717}">
      <dsp:nvSpPr>
        <dsp:cNvPr id="0" name=""/>
        <dsp:cNvSpPr/>
      </dsp:nvSpPr>
      <dsp:spPr>
        <a:xfrm>
          <a:off x="3392784"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Client for forwarding applications and desktop screens</a:t>
          </a:r>
          <a:endParaRPr lang="en-US" sz="1050" kern="1200" dirty="0"/>
        </a:p>
      </dsp:txBody>
      <dsp:txXfrm>
        <a:off x="3422160" y="2814795"/>
        <a:ext cx="944212" cy="1243176"/>
      </dsp:txXfrm>
    </dsp:sp>
    <dsp:sp modelId="{DB93D556-2103-144E-B98A-7E7A1DF1DF37}">
      <dsp:nvSpPr>
        <dsp:cNvPr id="0" name=""/>
        <dsp:cNvSpPr/>
      </dsp:nvSpPr>
      <dsp:spPr>
        <a:xfrm>
          <a:off x="4709174"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Network Protections</a:t>
          </a:r>
          <a:endParaRPr lang="en-US" sz="1400" kern="1200" dirty="0"/>
        </a:p>
      </dsp:txBody>
      <dsp:txXfrm>
        <a:off x="4727534" y="520932"/>
        <a:ext cx="1216985" cy="590132"/>
      </dsp:txXfrm>
    </dsp:sp>
    <dsp:sp modelId="{838AA701-0261-1E4E-812D-0D94986F1271}">
      <dsp:nvSpPr>
        <dsp:cNvPr id="0" name=""/>
        <dsp:cNvSpPr/>
      </dsp:nvSpPr>
      <dsp:spPr>
        <a:xfrm>
          <a:off x="4834545" y="1129425"/>
          <a:ext cx="125370" cy="1030956"/>
        </a:xfrm>
        <a:custGeom>
          <a:avLst/>
          <a:gdLst/>
          <a:ahLst/>
          <a:cxnLst/>
          <a:rect l="0" t="0" r="0" b="0"/>
          <a:pathLst>
            <a:path>
              <a:moveTo>
                <a:pt x="0" y="0"/>
              </a:moveTo>
              <a:lnTo>
                <a:pt x="0" y="1030956"/>
              </a:lnTo>
              <a:lnTo>
                <a:pt x="125370" y="103095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E98EB2-B5C9-A94A-928F-8AA56003703A}">
      <dsp:nvSpPr>
        <dsp:cNvPr id="0" name=""/>
        <dsp:cNvSpPr/>
      </dsp:nvSpPr>
      <dsp:spPr>
        <a:xfrm>
          <a:off x="4959915" y="1326777"/>
          <a:ext cx="1002964" cy="16672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66725">
            <a:lnSpc>
              <a:spcPct val="90000"/>
            </a:lnSpc>
            <a:spcBef>
              <a:spcPct val="0"/>
            </a:spcBef>
            <a:spcAft>
              <a:spcPct val="35000"/>
            </a:spcAft>
          </a:pPr>
          <a:r>
            <a:rPr lang="en-US" sz="1050" kern="1200" dirty="0" smtClean="0"/>
            <a:t>Linux Traffic Control (tc) Tools</a:t>
          </a:r>
          <a:endParaRPr lang="en-US" sz="1050" kern="1200" dirty="0"/>
        </a:p>
        <a:p>
          <a:pPr marL="57150" lvl="1" indent="-57150" algn="l" defTabSz="444500">
            <a:lnSpc>
              <a:spcPct val="90000"/>
            </a:lnSpc>
            <a:spcBef>
              <a:spcPct val="0"/>
            </a:spcBef>
            <a:spcAft>
              <a:spcPct val="15000"/>
            </a:spcAft>
            <a:buChar char="••"/>
          </a:pPr>
          <a:r>
            <a:rPr lang="en-US" sz="1000" kern="1200" dirty="0" smtClean="0"/>
            <a:t> Enables network port mirroring </a:t>
          </a:r>
          <a:endParaRPr lang="en-US" sz="1000" kern="1200" dirty="0"/>
        </a:p>
        <a:p>
          <a:pPr marL="57150" lvl="1" indent="-57150" algn="l" defTabSz="444500">
            <a:lnSpc>
              <a:spcPct val="90000"/>
            </a:lnSpc>
            <a:spcBef>
              <a:spcPct val="0"/>
            </a:spcBef>
            <a:spcAft>
              <a:spcPct val="15000"/>
            </a:spcAft>
            <a:buChar char="••"/>
          </a:pPr>
          <a:r>
            <a:rPr lang="en-US" sz="1000" kern="1200" dirty="0" smtClean="0"/>
            <a:t>Route packets with smaller footprint</a:t>
          </a:r>
          <a:endParaRPr lang="en-US" sz="1000" kern="1200" dirty="0"/>
        </a:p>
      </dsp:txBody>
      <dsp:txXfrm>
        <a:off x="4989291" y="1356153"/>
        <a:ext cx="944212" cy="1608456"/>
      </dsp:txXfrm>
    </dsp:sp>
    <dsp:sp modelId="{1AC7D631-A8CF-5842-86A5-4C4EB5CD8B78}">
      <dsp:nvSpPr>
        <dsp:cNvPr id="0" name=""/>
        <dsp:cNvSpPr/>
      </dsp:nvSpPr>
      <dsp:spPr>
        <a:xfrm>
          <a:off x="4834545" y="1129425"/>
          <a:ext cx="125370" cy="2487789"/>
        </a:xfrm>
        <a:custGeom>
          <a:avLst/>
          <a:gdLst/>
          <a:ahLst/>
          <a:cxnLst/>
          <a:rect l="0" t="0" r="0" b="0"/>
          <a:pathLst>
            <a:path>
              <a:moveTo>
                <a:pt x="0" y="0"/>
              </a:moveTo>
              <a:lnTo>
                <a:pt x="0" y="2487789"/>
              </a:lnTo>
              <a:lnTo>
                <a:pt x="125370" y="24877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2492DE6-9AEF-C540-87B2-352011CAB9AB}">
      <dsp:nvSpPr>
        <dsp:cNvPr id="0" name=""/>
        <dsp:cNvSpPr/>
      </dsp:nvSpPr>
      <dsp:spPr>
        <a:xfrm>
          <a:off x="4959915" y="3150698"/>
          <a:ext cx="1002964" cy="9330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Traffic Enforcement</a:t>
          </a:r>
          <a:endParaRPr lang="en-US" sz="1050" kern="1200" dirty="0"/>
        </a:p>
      </dsp:txBody>
      <dsp:txXfrm>
        <a:off x="4987243" y="3178026"/>
        <a:ext cx="948308" cy="878376"/>
      </dsp:txXfrm>
    </dsp:sp>
    <dsp:sp modelId="{F9A5C3B6-1621-FF41-90C2-626AD3062291}">
      <dsp:nvSpPr>
        <dsp:cNvPr id="0" name=""/>
        <dsp:cNvSpPr/>
      </dsp:nvSpPr>
      <dsp:spPr>
        <a:xfrm>
          <a:off x="6276306"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Virtue Import/Export</a:t>
          </a:r>
          <a:endParaRPr lang="en-US" sz="1400" kern="1200" dirty="0"/>
        </a:p>
      </dsp:txBody>
      <dsp:txXfrm>
        <a:off x="6294666" y="520932"/>
        <a:ext cx="1216985" cy="590132"/>
      </dsp:txXfrm>
    </dsp:sp>
    <dsp:sp modelId="{5311584E-86D9-CB44-8977-244EA16A5A5C}">
      <dsp:nvSpPr>
        <dsp:cNvPr id="0" name=""/>
        <dsp:cNvSpPr/>
      </dsp:nvSpPr>
      <dsp:spPr>
        <a:xfrm>
          <a:off x="6401676"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8665DA-16BC-F84B-8B92-5DC6DB4CC8AF}">
      <dsp:nvSpPr>
        <dsp:cNvPr id="0" name=""/>
        <dsp:cNvSpPr/>
      </dsp:nvSpPr>
      <dsp:spPr>
        <a:xfrm>
          <a:off x="6527047"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Need to define what is the boundary of a “Virtue” </a:t>
          </a:r>
          <a:endParaRPr lang="en-US" sz="1050" kern="1200" dirty="0"/>
        </a:p>
      </dsp:txBody>
      <dsp:txXfrm>
        <a:off x="6556423" y="1356153"/>
        <a:ext cx="944212" cy="1243176"/>
      </dsp:txXfrm>
    </dsp:sp>
    <dsp:sp modelId="{FC2A5B74-718C-5B46-8FD3-9368599A5C25}">
      <dsp:nvSpPr>
        <dsp:cNvPr id="0" name=""/>
        <dsp:cNvSpPr/>
      </dsp:nvSpPr>
      <dsp:spPr>
        <a:xfrm>
          <a:off x="6401676"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9A5FD2-A862-5A40-9038-041D85FCC394}">
      <dsp:nvSpPr>
        <dsp:cNvPr id="0" name=""/>
        <dsp:cNvSpPr/>
      </dsp:nvSpPr>
      <dsp:spPr>
        <a:xfrm>
          <a:off x="6527047"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In our case we assume application is in place and only import/export role settings</a:t>
          </a:r>
          <a:endParaRPr lang="en-US" sz="1050" kern="1200" dirty="0"/>
        </a:p>
      </dsp:txBody>
      <dsp:txXfrm>
        <a:off x="6556423" y="2814795"/>
        <a:ext cx="944212" cy="1243176"/>
      </dsp:txXfrm>
    </dsp:sp>
    <dsp:sp modelId="{A87842C4-CA25-3F4F-A010-B9CDD47D3194}">
      <dsp:nvSpPr>
        <dsp:cNvPr id="0" name=""/>
        <dsp:cNvSpPr/>
      </dsp:nvSpPr>
      <dsp:spPr>
        <a:xfrm>
          <a:off x="7843437"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Virtue Update</a:t>
          </a:r>
          <a:endParaRPr lang="en-US" sz="1400" kern="1200" dirty="0"/>
        </a:p>
      </dsp:txBody>
      <dsp:txXfrm>
        <a:off x="7861797" y="520932"/>
        <a:ext cx="1216985" cy="590132"/>
      </dsp:txXfrm>
    </dsp:sp>
    <dsp:sp modelId="{EA60B034-76B4-DC4C-9F3A-D25123237550}">
      <dsp:nvSpPr>
        <dsp:cNvPr id="0" name=""/>
        <dsp:cNvSpPr/>
      </dsp:nvSpPr>
      <dsp:spPr>
        <a:xfrm>
          <a:off x="7968808"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4AEAEC-F81C-8E44-AEA8-4405B8A74B61}">
      <dsp:nvSpPr>
        <dsp:cNvPr id="0" name=""/>
        <dsp:cNvSpPr/>
      </dsp:nvSpPr>
      <dsp:spPr>
        <a:xfrm>
          <a:off x="8094178"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Separate updates into application and infrastructure updates</a:t>
          </a:r>
          <a:endParaRPr lang="en-US" sz="1050" kern="1200" dirty="0"/>
        </a:p>
      </dsp:txBody>
      <dsp:txXfrm>
        <a:off x="8123554" y="1356153"/>
        <a:ext cx="944212" cy="1243176"/>
      </dsp:txXfrm>
    </dsp:sp>
    <dsp:sp modelId="{94914996-1A78-C74F-8D4E-E7063CBAAEE9}">
      <dsp:nvSpPr>
        <dsp:cNvPr id="0" name=""/>
        <dsp:cNvSpPr/>
      </dsp:nvSpPr>
      <dsp:spPr>
        <a:xfrm>
          <a:off x="7968808" y="1129425"/>
          <a:ext cx="125370" cy="2266319"/>
        </a:xfrm>
        <a:custGeom>
          <a:avLst/>
          <a:gdLst/>
          <a:ahLst/>
          <a:cxnLst/>
          <a:rect l="0" t="0" r="0" b="0"/>
          <a:pathLst>
            <a:path>
              <a:moveTo>
                <a:pt x="0" y="0"/>
              </a:moveTo>
              <a:lnTo>
                <a:pt x="0" y="2266319"/>
              </a:lnTo>
              <a:lnTo>
                <a:pt x="125370" y="226631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CBE74F-8684-6D49-8B84-CA6C18E4AEF7}">
      <dsp:nvSpPr>
        <dsp:cNvPr id="0" name=""/>
        <dsp:cNvSpPr/>
      </dsp:nvSpPr>
      <dsp:spPr>
        <a:xfrm>
          <a:off x="8094178" y="2744780"/>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All updates should be tracked either through checksum or versioning</a:t>
          </a:r>
          <a:endParaRPr lang="en-US" sz="1050" kern="1200" dirty="0"/>
        </a:p>
      </dsp:txBody>
      <dsp:txXfrm>
        <a:off x="8123554" y="2774156"/>
        <a:ext cx="944212" cy="124317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7190C-668A-474A-8A60-AD7CB1E21C1E}">
      <dsp:nvSpPr>
        <dsp:cNvPr id="0" name=""/>
        <dsp:cNvSpPr/>
      </dsp:nvSpPr>
      <dsp:spPr>
        <a:xfrm>
          <a:off x="7780"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Virtualization</a:t>
          </a:r>
          <a:endParaRPr lang="en-US" sz="1400" kern="1200" dirty="0"/>
        </a:p>
      </dsp:txBody>
      <dsp:txXfrm>
        <a:off x="26140" y="520932"/>
        <a:ext cx="1216985" cy="590132"/>
      </dsp:txXfrm>
    </dsp:sp>
    <dsp:sp modelId="{5C1FA287-3211-1549-9548-30D898BFD1EE}">
      <dsp:nvSpPr>
        <dsp:cNvPr id="0" name=""/>
        <dsp:cNvSpPr/>
      </dsp:nvSpPr>
      <dsp:spPr>
        <a:xfrm>
          <a:off x="133150"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9200EA-040E-E14D-A3F7-28C365697B7A}">
      <dsp:nvSpPr>
        <dsp:cNvPr id="0" name=""/>
        <dsp:cNvSpPr/>
      </dsp:nvSpPr>
      <dsp:spPr>
        <a:xfrm>
          <a:off x="258521"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Cloud-Init as a configuration manager (config new VM instance, add users, etc.)</a:t>
          </a:r>
          <a:endParaRPr lang="en-US" sz="1050" kern="1200" dirty="0"/>
        </a:p>
      </dsp:txBody>
      <dsp:txXfrm>
        <a:off x="287897" y="1356153"/>
        <a:ext cx="944212" cy="1243176"/>
      </dsp:txXfrm>
    </dsp:sp>
    <dsp:sp modelId="{41E4DCB2-08E9-B64E-A5CD-C22DDEEAA442}">
      <dsp:nvSpPr>
        <dsp:cNvPr id="0" name=""/>
        <dsp:cNvSpPr/>
      </dsp:nvSpPr>
      <dsp:spPr>
        <a:xfrm>
          <a:off x="133150"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685425-582C-8745-AF37-8DEE72D8D13D}">
      <dsp:nvSpPr>
        <dsp:cNvPr id="0" name=""/>
        <dsp:cNvSpPr/>
      </dsp:nvSpPr>
      <dsp:spPr>
        <a:xfrm>
          <a:off x="258521"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Monitor CPU and disk allocations when using nested hypervisors</a:t>
          </a:r>
          <a:endParaRPr lang="en-US" sz="1050" kern="1200" dirty="0"/>
        </a:p>
      </dsp:txBody>
      <dsp:txXfrm>
        <a:off x="287897" y="2814795"/>
        <a:ext cx="944212" cy="1243176"/>
      </dsp:txXfrm>
    </dsp:sp>
    <dsp:sp modelId="{382B2A82-C219-564B-85BB-5033EA197044}">
      <dsp:nvSpPr>
        <dsp:cNvPr id="0" name=""/>
        <dsp:cNvSpPr/>
      </dsp:nvSpPr>
      <dsp:spPr>
        <a:xfrm>
          <a:off x="1574911"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Containers</a:t>
          </a:r>
          <a:endParaRPr lang="en-US" sz="1400" kern="1200" dirty="0"/>
        </a:p>
      </dsp:txBody>
      <dsp:txXfrm>
        <a:off x="1593271" y="520932"/>
        <a:ext cx="1216985" cy="590132"/>
      </dsp:txXfrm>
    </dsp:sp>
    <dsp:sp modelId="{3791592C-1B74-C146-922E-047D47735B4B}">
      <dsp:nvSpPr>
        <dsp:cNvPr id="0" name=""/>
        <dsp:cNvSpPr/>
      </dsp:nvSpPr>
      <dsp:spPr>
        <a:xfrm>
          <a:off x="1700282" y="1129425"/>
          <a:ext cx="125370" cy="960739"/>
        </a:xfrm>
        <a:custGeom>
          <a:avLst/>
          <a:gdLst/>
          <a:ahLst/>
          <a:cxnLst/>
          <a:rect l="0" t="0" r="0" b="0"/>
          <a:pathLst>
            <a:path>
              <a:moveTo>
                <a:pt x="0" y="0"/>
              </a:moveTo>
              <a:lnTo>
                <a:pt x="0" y="960739"/>
              </a:lnTo>
              <a:lnTo>
                <a:pt x="125370" y="9607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312163-46EE-844A-A846-A40F3C6A0358}">
      <dsp:nvSpPr>
        <dsp:cNvPr id="0" name=""/>
        <dsp:cNvSpPr/>
      </dsp:nvSpPr>
      <dsp:spPr>
        <a:xfrm>
          <a:off x="1825652" y="1326777"/>
          <a:ext cx="1002964" cy="152677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Docker containers are easy to deploy, have good version control mechanism and minimize execution overhead</a:t>
          </a:r>
          <a:endParaRPr lang="en-US" sz="1050" kern="1200" dirty="0"/>
        </a:p>
      </dsp:txBody>
      <dsp:txXfrm>
        <a:off x="1855028" y="1356153"/>
        <a:ext cx="944212" cy="1468022"/>
      </dsp:txXfrm>
    </dsp:sp>
    <dsp:sp modelId="{E03DD303-84D3-984A-8ABD-E19C8CEEFBDF}">
      <dsp:nvSpPr>
        <dsp:cNvPr id="0" name=""/>
        <dsp:cNvSpPr/>
      </dsp:nvSpPr>
      <dsp:spPr>
        <a:xfrm>
          <a:off x="1700282" y="1129425"/>
          <a:ext cx="125370" cy="2531804"/>
        </a:xfrm>
        <a:custGeom>
          <a:avLst/>
          <a:gdLst/>
          <a:ahLst/>
          <a:cxnLst/>
          <a:rect l="0" t="0" r="0" b="0"/>
          <a:pathLst>
            <a:path>
              <a:moveTo>
                <a:pt x="0" y="0"/>
              </a:moveTo>
              <a:lnTo>
                <a:pt x="0" y="2531804"/>
              </a:lnTo>
              <a:lnTo>
                <a:pt x="125370" y="253180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A614A5-31F8-2F4D-A4F7-A937F20C5483}">
      <dsp:nvSpPr>
        <dsp:cNvPr id="0" name=""/>
        <dsp:cNvSpPr/>
      </dsp:nvSpPr>
      <dsp:spPr>
        <a:xfrm>
          <a:off x="1825652" y="3010265"/>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Unfortunately no Windows equivalent due to lack of GUI support  </a:t>
          </a:r>
          <a:endParaRPr lang="en-US" sz="1050" kern="1200" dirty="0"/>
        </a:p>
      </dsp:txBody>
      <dsp:txXfrm>
        <a:off x="1855028" y="3039641"/>
        <a:ext cx="944212" cy="1243176"/>
      </dsp:txXfrm>
    </dsp:sp>
    <dsp:sp modelId="{0D347285-8F94-8A43-833A-7F606C4DBDC5}">
      <dsp:nvSpPr>
        <dsp:cNvPr id="0" name=""/>
        <dsp:cNvSpPr/>
      </dsp:nvSpPr>
      <dsp:spPr>
        <a:xfrm>
          <a:off x="1700282" y="1129425"/>
          <a:ext cx="125370" cy="3990446"/>
        </a:xfrm>
        <a:custGeom>
          <a:avLst/>
          <a:gdLst/>
          <a:ahLst/>
          <a:cxnLst/>
          <a:rect l="0" t="0" r="0" b="0"/>
          <a:pathLst>
            <a:path>
              <a:moveTo>
                <a:pt x="0" y="0"/>
              </a:moveTo>
              <a:lnTo>
                <a:pt x="0" y="3990446"/>
              </a:lnTo>
              <a:lnTo>
                <a:pt x="125370" y="39904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A85C6B-3E37-E740-AD59-010FF0B9F155}">
      <dsp:nvSpPr>
        <dsp:cNvPr id="0" name=""/>
        <dsp:cNvSpPr/>
      </dsp:nvSpPr>
      <dsp:spPr>
        <a:xfrm>
          <a:off x="1825652" y="446890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When displaying application interfaces container is SSH + application</a:t>
          </a:r>
          <a:endParaRPr lang="en-US" sz="1050" kern="1200" dirty="0"/>
        </a:p>
      </dsp:txBody>
      <dsp:txXfrm>
        <a:off x="1855028" y="4498283"/>
        <a:ext cx="944212" cy="1243176"/>
      </dsp:txXfrm>
    </dsp:sp>
    <dsp:sp modelId="{561021F7-7248-3441-8300-A45B2AB633DE}">
      <dsp:nvSpPr>
        <dsp:cNvPr id="0" name=""/>
        <dsp:cNvSpPr/>
      </dsp:nvSpPr>
      <dsp:spPr>
        <a:xfrm>
          <a:off x="3142043"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Remote Access</a:t>
          </a:r>
          <a:endParaRPr lang="en-US" sz="1400" kern="1200" dirty="0"/>
        </a:p>
      </dsp:txBody>
      <dsp:txXfrm>
        <a:off x="3160403" y="520932"/>
        <a:ext cx="1216985" cy="590132"/>
      </dsp:txXfrm>
    </dsp:sp>
    <dsp:sp modelId="{F1D485BB-5B38-C74E-80C0-60DCCD3DF874}">
      <dsp:nvSpPr>
        <dsp:cNvPr id="0" name=""/>
        <dsp:cNvSpPr/>
      </dsp:nvSpPr>
      <dsp:spPr>
        <a:xfrm>
          <a:off x="3267413"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6A54FBB-BC61-9841-9305-8198EF39B637}">
      <dsp:nvSpPr>
        <dsp:cNvPr id="0" name=""/>
        <dsp:cNvSpPr/>
      </dsp:nvSpPr>
      <dsp:spPr>
        <a:xfrm>
          <a:off x="3392784"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XPRA is like screen for X11</a:t>
          </a:r>
          <a:endParaRPr lang="en-US" sz="1050" kern="1200" dirty="0"/>
        </a:p>
      </dsp:txBody>
      <dsp:txXfrm>
        <a:off x="3422160" y="1356153"/>
        <a:ext cx="944212" cy="1243176"/>
      </dsp:txXfrm>
    </dsp:sp>
    <dsp:sp modelId="{DF347E03-C967-4243-8E09-193770090DA4}">
      <dsp:nvSpPr>
        <dsp:cNvPr id="0" name=""/>
        <dsp:cNvSpPr/>
      </dsp:nvSpPr>
      <dsp:spPr>
        <a:xfrm>
          <a:off x="3267413"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AF75A8-AA3A-7640-B9E5-A5377B52C717}">
      <dsp:nvSpPr>
        <dsp:cNvPr id="0" name=""/>
        <dsp:cNvSpPr/>
      </dsp:nvSpPr>
      <dsp:spPr>
        <a:xfrm>
          <a:off x="3392784"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Client for forwarding applications and desktop screens</a:t>
          </a:r>
          <a:endParaRPr lang="en-US" sz="1050" kern="1200" dirty="0"/>
        </a:p>
      </dsp:txBody>
      <dsp:txXfrm>
        <a:off x="3422160" y="2814795"/>
        <a:ext cx="944212" cy="1243176"/>
      </dsp:txXfrm>
    </dsp:sp>
    <dsp:sp modelId="{DB93D556-2103-144E-B98A-7E7A1DF1DF37}">
      <dsp:nvSpPr>
        <dsp:cNvPr id="0" name=""/>
        <dsp:cNvSpPr/>
      </dsp:nvSpPr>
      <dsp:spPr>
        <a:xfrm>
          <a:off x="4709174"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Network Protections</a:t>
          </a:r>
          <a:endParaRPr lang="en-US" sz="1400" kern="1200" dirty="0"/>
        </a:p>
      </dsp:txBody>
      <dsp:txXfrm>
        <a:off x="4727534" y="520932"/>
        <a:ext cx="1216985" cy="590132"/>
      </dsp:txXfrm>
    </dsp:sp>
    <dsp:sp modelId="{838AA701-0261-1E4E-812D-0D94986F1271}">
      <dsp:nvSpPr>
        <dsp:cNvPr id="0" name=""/>
        <dsp:cNvSpPr/>
      </dsp:nvSpPr>
      <dsp:spPr>
        <a:xfrm>
          <a:off x="4834545" y="1129425"/>
          <a:ext cx="125370" cy="1030956"/>
        </a:xfrm>
        <a:custGeom>
          <a:avLst/>
          <a:gdLst/>
          <a:ahLst/>
          <a:cxnLst/>
          <a:rect l="0" t="0" r="0" b="0"/>
          <a:pathLst>
            <a:path>
              <a:moveTo>
                <a:pt x="0" y="0"/>
              </a:moveTo>
              <a:lnTo>
                <a:pt x="0" y="1030956"/>
              </a:lnTo>
              <a:lnTo>
                <a:pt x="125370" y="103095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E98EB2-B5C9-A94A-928F-8AA56003703A}">
      <dsp:nvSpPr>
        <dsp:cNvPr id="0" name=""/>
        <dsp:cNvSpPr/>
      </dsp:nvSpPr>
      <dsp:spPr>
        <a:xfrm>
          <a:off x="4959915" y="1326777"/>
          <a:ext cx="1002964" cy="16672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66725">
            <a:lnSpc>
              <a:spcPct val="90000"/>
            </a:lnSpc>
            <a:spcBef>
              <a:spcPct val="0"/>
            </a:spcBef>
            <a:spcAft>
              <a:spcPct val="35000"/>
            </a:spcAft>
          </a:pPr>
          <a:r>
            <a:rPr lang="en-US" sz="1050" kern="1200" dirty="0" smtClean="0"/>
            <a:t>Linux Traffic Control (tc) Tools</a:t>
          </a:r>
          <a:endParaRPr lang="en-US" sz="1050" kern="1200" dirty="0"/>
        </a:p>
        <a:p>
          <a:pPr marL="57150" lvl="1" indent="-57150" algn="l" defTabSz="444500">
            <a:lnSpc>
              <a:spcPct val="90000"/>
            </a:lnSpc>
            <a:spcBef>
              <a:spcPct val="0"/>
            </a:spcBef>
            <a:spcAft>
              <a:spcPct val="15000"/>
            </a:spcAft>
            <a:buChar char="••"/>
          </a:pPr>
          <a:r>
            <a:rPr lang="en-US" sz="1000" kern="1200" dirty="0" smtClean="0"/>
            <a:t> Enables network port mirroring </a:t>
          </a:r>
          <a:endParaRPr lang="en-US" sz="1000" kern="1200" dirty="0"/>
        </a:p>
        <a:p>
          <a:pPr marL="57150" lvl="1" indent="-57150" algn="l" defTabSz="444500">
            <a:lnSpc>
              <a:spcPct val="90000"/>
            </a:lnSpc>
            <a:spcBef>
              <a:spcPct val="0"/>
            </a:spcBef>
            <a:spcAft>
              <a:spcPct val="15000"/>
            </a:spcAft>
            <a:buChar char="••"/>
          </a:pPr>
          <a:r>
            <a:rPr lang="en-US" sz="1000" kern="1200" dirty="0" smtClean="0"/>
            <a:t>Route packets with smaller footprint</a:t>
          </a:r>
          <a:endParaRPr lang="en-US" sz="1000" kern="1200" dirty="0"/>
        </a:p>
      </dsp:txBody>
      <dsp:txXfrm>
        <a:off x="4989291" y="1356153"/>
        <a:ext cx="944212" cy="1608456"/>
      </dsp:txXfrm>
    </dsp:sp>
    <dsp:sp modelId="{37CF9EC9-E75E-DA4B-9E1A-C2EDBEC0ADDD}">
      <dsp:nvSpPr>
        <dsp:cNvPr id="0" name=""/>
        <dsp:cNvSpPr/>
      </dsp:nvSpPr>
      <dsp:spPr>
        <a:xfrm>
          <a:off x="4834545" y="1129425"/>
          <a:ext cx="125370" cy="2487789"/>
        </a:xfrm>
        <a:custGeom>
          <a:avLst/>
          <a:gdLst/>
          <a:ahLst/>
          <a:cxnLst/>
          <a:rect l="0" t="0" r="0" b="0"/>
          <a:pathLst>
            <a:path>
              <a:moveTo>
                <a:pt x="0" y="0"/>
              </a:moveTo>
              <a:lnTo>
                <a:pt x="0" y="2487789"/>
              </a:lnTo>
              <a:lnTo>
                <a:pt x="125370" y="24877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695F2D-5813-1143-AB75-3C94C3C3F5B5}">
      <dsp:nvSpPr>
        <dsp:cNvPr id="0" name=""/>
        <dsp:cNvSpPr/>
      </dsp:nvSpPr>
      <dsp:spPr>
        <a:xfrm>
          <a:off x="4959915" y="3150698"/>
          <a:ext cx="1002964" cy="9330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Traffic Enforcement</a:t>
          </a:r>
          <a:endParaRPr lang="en-US" sz="1050" kern="1200" dirty="0"/>
        </a:p>
      </dsp:txBody>
      <dsp:txXfrm>
        <a:off x="4987243" y="3178026"/>
        <a:ext cx="948308" cy="878376"/>
      </dsp:txXfrm>
    </dsp:sp>
    <dsp:sp modelId="{F9A5C3B6-1621-FF41-90C2-626AD3062291}">
      <dsp:nvSpPr>
        <dsp:cNvPr id="0" name=""/>
        <dsp:cNvSpPr/>
      </dsp:nvSpPr>
      <dsp:spPr>
        <a:xfrm>
          <a:off x="6276306"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Virtue Import/Export</a:t>
          </a:r>
          <a:endParaRPr lang="en-US" sz="1400" kern="1200" dirty="0"/>
        </a:p>
      </dsp:txBody>
      <dsp:txXfrm>
        <a:off x="6294666" y="520932"/>
        <a:ext cx="1216985" cy="590132"/>
      </dsp:txXfrm>
    </dsp:sp>
    <dsp:sp modelId="{5311584E-86D9-CB44-8977-244EA16A5A5C}">
      <dsp:nvSpPr>
        <dsp:cNvPr id="0" name=""/>
        <dsp:cNvSpPr/>
      </dsp:nvSpPr>
      <dsp:spPr>
        <a:xfrm>
          <a:off x="6401676"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8665DA-16BC-F84B-8B92-5DC6DB4CC8AF}">
      <dsp:nvSpPr>
        <dsp:cNvPr id="0" name=""/>
        <dsp:cNvSpPr/>
      </dsp:nvSpPr>
      <dsp:spPr>
        <a:xfrm>
          <a:off x="6527047"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Need to define what is the boundary of a “Virtue” </a:t>
          </a:r>
          <a:endParaRPr lang="en-US" sz="1050" kern="1200" dirty="0"/>
        </a:p>
      </dsp:txBody>
      <dsp:txXfrm>
        <a:off x="6556423" y="1356153"/>
        <a:ext cx="944212" cy="1243176"/>
      </dsp:txXfrm>
    </dsp:sp>
    <dsp:sp modelId="{FC2A5B74-718C-5B46-8FD3-9368599A5C25}">
      <dsp:nvSpPr>
        <dsp:cNvPr id="0" name=""/>
        <dsp:cNvSpPr/>
      </dsp:nvSpPr>
      <dsp:spPr>
        <a:xfrm>
          <a:off x="6401676"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9A5FD2-A862-5A40-9038-041D85FCC394}">
      <dsp:nvSpPr>
        <dsp:cNvPr id="0" name=""/>
        <dsp:cNvSpPr/>
      </dsp:nvSpPr>
      <dsp:spPr>
        <a:xfrm>
          <a:off x="6527047"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In our case we assume application is in place and only import/export role settings</a:t>
          </a:r>
          <a:endParaRPr lang="en-US" sz="1050" kern="1200" dirty="0"/>
        </a:p>
      </dsp:txBody>
      <dsp:txXfrm>
        <a:off x="6556423" y="2814795"/>
        <a:ext cx="944212" cy="1243176"/>
      </dsp:txXfrm>
    </dsp:sp>
    <dsp:sp modelId="{A87842C4-CA25-3F4F-A010-B9CDD47D3194}">
      <dsp:nvSpPr>
        <dsp:cNvPr id="0" name=""/>
        <dsp:cNvSpPr/>
      </dsp:nvSpPr>
      <dsp:spPr>
        <a:xfrm>
          <a:off x="7843437"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Virtue Update</a:t>
          </a:r>
          <a:endParaRPr lang="en-US" sz="1400" kern="1200" dirty="0"/>
        </a:p>
      </dsp:txBody>
      <dsp:txXfrm>
        <a:off x="7861797" y="520932"/>
        <a:ext cx="1216985" cy="590132"/>
      </dsp:txXfrm>
    </dsp:sp>
    <dsp:sp modelId="{EA60B034-76B4-DC4C-9F3A-D25123237550}">
      <dsp:nvSpPr>
        <dsp:cNvPr id="0" name=""/>
        <dsp:cNvSpPr/>
      </dsp:nvSpPr>
      <dsp:spPr>
        <a:xfrm>
          <a:off x="7968808"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4AEAEC-F81C-8E44-AEA8-4405B8A74B61}">
      <dsp:nvSpPr>
        <dsp:cNvPr id="0" name=""/>
        <dsp:cNvSpPr/>
      </dsp:nvSpPr>
      <dsp:spPr>
        <a:xfrm>
          <a:off x="8094178"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Separate updates into application and infrastructure updates</a:t>
          </a:r>
          <a:endParaRPr lang="en-US" sz="1050" kern="1200" dirty="0"/>
        </a:p>
      </dsp:txBody>
      <dsp:txXfrm>
        <a:off x="8123554" y="1356153"/>
        <a:ext cx="944212" cy="1243176"/>
      </dsp:txXfrm>
    </dsp:sp>
    <dsp:sp modelId="{94914996-1A78-C74F-8D4E-E7063CBAAEE9}">
      <dsp:nvSpPr>
        <dsp:cNvPr id="0" name=""/>
        <dsp:cNvSpPr/>
      </dsp:nvSpPr>
      <dsp:spPr>
        <a:xfrm>
          <a:off x="7968808" y="1129425"/>
          <a:ext cx="125370" cy="2266319"/>
        </a:xfrm>
        <a:custGeom>
          <a:avLst/>
          <a:gdLst/>
          <a:ahLst/>
          <a:cxnLst/>
          <a:rect l="0" t="0" r="0" b="0"/>
          <a:pathLst>
            <a:path>
              <a:moveTo>
                <a:pt x="0" y="0"/>
              </a:moveTo>
              <a:lnTo>
                <a:pt x="0" y="2266319"/>
              </a:lnTo>
              <a:lnTo>
                <a:pt x="125370" y="226631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CBE74F-8684-6D49-8B84-CA6C18E4AEF7}">
      <dsp:nvSpPr>
        <dsp:cNvPr id="0" name=""/>
        <dsp:cNvSpPr/>
      </dsp:nvSpPr>
      <dsp:spPr>
        <a:xfrm>
          <a:off x="8094178" y="2744780"/>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All updates should be tracked either through checksum or versioning</a:t>
          </a:r>
          <a:endParaRPr lang="en-US" sz="1050" kern="1200" dirty="0"/>
        </a:p>
      </dsp:txBody>
      <dsp:txXfrm>
        <a:off x="8123554" y="2774156"/>
        <a:ext cx="944212" cy="1243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2C55B-400F-BE4C-BE8B-6C5C177D9E36}">
      <dsp:nvSpPr>
        <dsp:cNvPr id="0" name=""/>
        <dsp:cNvSpPr/>
      </dsp:nvSpPr>
      <dsp:spPr>
        <a:xfrm>
          <a:off x="1096" y="240015"/>
          <a:ext cx="1427913" cy="142791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54570F0-7E9D-AF40-A0E1-55FA2D3F89C2}">
      <dsp:nvSpPr>
        <dsp:cNvPr id="0" name=""/>
        <dsp:cNvSpPr/>
      </dsp:nvSpPr>
      <dsp:spPr>
        <a:xfrm>
          <a:off x="233547" y="1096763"/>
          <a:ext cx="1427913" cy="14279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Program Requirements</a:t>
          </a:r>
          <a:endParaRPr lang="en-US" sz="1500" kern="1200" dirty="0"/>
        </a:p>
      </dsp:txBody>
      <dsp:txXfrm>
        <a:off x="275369" y="1138585"/>
        <a:ext cx="1344269" cy="1344269"/>
      </dsp:txXfrm>
    </dsp:sp>
    <dsp:sp modelId="{F600A6D5-CA90-234E-9C08-E7E2B84B16B9}">
      <dsp:nvSpPr>
        <dsp:cNvPr id="0" name=""/>
        <dsp:cNvSpPr/>
      </dsp:nvSpPr>
      <dsp:spPr>
        <a:xfrm>
          <a:off x="1704058" y="782418"/>
          <a:ext cx="275047" cy="34310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1704058" y="851039"/>
        <a:ext cx="192533" cy="205865"/>
      </dsp:txXfrm>
    </dsp:sp>
    <dsp:sp modelId="{67384DD6-3492-484A-900A-9AED61D65E12}">
      <dsp:nvSpPr>
        <dsp:cNvPr id="0" name=""/>
        <dsp:cNvSpPr/>
      </dsp:nvSpPr>
      <dsp:spPr>
        <a:xfrm>
          <a:off x="2214860" y="240015"/>
          <a:ext cx="1427913" cy="142791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3C5C727-63B1-F943-80D3-D62FFCFAC38A}">
      <dsp:nvSpPr>
        <dsp:cNvPr id="0" name=""/>
        <dsp:cNvSpPr/>
      </dsp:nvSpPr>
      <dsp:spPr>
        <a:xfrm>
          <a:off x="2447312" y="1096763"/>
          <a:ext cx="1427913" cy="14279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Testing Perspectives</a:t>
          </a:r>
          <a:endParaRPr lang="en-US" sz="1500" kern="1200" dirty="0"/>
        </a:p>
      </dsp:txBody>
      <dsp:txXfrm>
        <a:off x="2489134" y="1138585"/>
        <a:ext cx="1344269" cy="1344269"/>
      </dsp:txXfrm>
    </dsp:sp>
    <dsp:sp modelId="{34C5565B-118A-8C4D-8561-7B60FC1FD5E5}">
      <dsp:nvSpPr>
        <dsp:cNvPr id="0" name=""/>
        <dsp:cNvSpPr/>
      </dsp:nvSpPr>
      <dsp:spPr>
        <a:xfrm>
          <a:off x="3917822" y="782418"/>
          <a:ext cx="275047" cy="34310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3917822" y="851039"/>
        <a:ext cx="192533" cy="205865"/>
      </dsp:txXfrm>
    </dsp:sp>
    <dsp:sp modelId="{88F4D6F7-00F8-7541-8AE4-613D72BDC1A4}">
      <dsp:nvSpPr>
        <dsp:cNvPr id="0" name=""/>
        <dsp:cNvSpPr/>
      </dsp:nvSpPr>
      <dsp:spPr>
        <a:xfrm>
          <a:off x="4428625" y="240015"/>
          <a:ext cx="1427913" cy="1427913"/>
        </a:xfrm>
        <a:prstGeom prst="roundRect">
          <a:avLst>
            <a:gd name="adj" fmla="val 10000"/>
          </a:avLst>
        </a:prstGeom>
        <a:blipFill rotWithShape="1">
          <a:blip xmlns:r="http://schemas.openxmlformats.org/officeDocument/2006/relationships" r:embed="rId3"/>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08828DA-D26E-404B-896E-DF599C68D912}">
      <dsp:nvSpPr>
        <dsp:cNvPr id="0" name=""/>
        <dsp:cNvSpPr/>
      </dsp:nvSpPr>
      <dsp:spPr>
        <a:xfrm>
          <a:off x="4661076" y="1096763"/>
          <a:ext cx="1427913" cy="14279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Test Metrics</a:t>
          </a:r>
          <a:endParaRPr lang="en-US" sz="1500" kern="1200" dirty="0"/>
        </a:p>
      </dsp:txBody>
      <dsp:txXfrm>
        <a:off x="4702898" y="1138585"/>
        <a:ext cx="1344269" cy="1344269"/>
      </dsp:txXfrm>
    </dsp:sp>
    <dsp:sp modelId="{F14F9F08-360C-3640-9B04-9FF80CF839DC}">
      <dsp:nvSpPr>
        <dsp:cNvPr id="0" name=""/>
        <dsp:cNvSpPr/>
      </dsp:nvSpPr>
      <dsp:spPr>
        <a:xfrm>
          <a:off x="6131586" y="782418"/>
          <a:ext cx="275047" cy="34310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6131586" y="851039"/>
        <a:ext cx="192533" cy="205865"/>
      </dsp:txXfrm>
    </dsp:sp>
    <dsp:sp modelId="{DD46E382-1445-364A-BC63-D95E5171848F}">
      <dsp:nvSpPr>
        <dsp:cNvPr id="0" name=""/>
        <dsp:cNvSpPr/>
      </dsp:nvSpPr>
      <dsp:spPr>
        <a:xfrm>
          <a:off x="6642389" y="240015"/>
          <a:ext cx="1427913" cy="142791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2000" r="-5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351B696-20CD-6A45-B183-BAF29AFB3CE7}">
      <dsp:nvSpPr>
        <dsp:cNvPr id="0" name=""/>
        <dsp:cNvSpPr/>
      </dsp:nvSpPr>
      <dsp:spPr>
        <a:xfrm>
          <a:off x="6874840" y="1096763"/>
          <a:ext cx="1427913" cy="142791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Scoring</a:t>
          </a:r>
          <a:endParaRPr lang="en-US" sz="1500" kern="1200" dirty="0"/>
        </a:p>
      </dsp:txBody>
      <dsp:txXfrm>
        <a:off x="6916662" y="1138585"/>
        <a:ext cx="1344269" cy="1344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AD5A4-F25D-5046-B9A4-C3FE63BB21E5}">
      <dsp:nvSpPr>
        <dsp:cNvPr id="0" name=""/>
        <dsp:cNvSpPr/>
      </dsp:nvSpPr>
      <dsp:spPr>
        <a:xfrm>
          <a:off x="1066" y="0"/>
          <a:ext cx="1389274" cy="134326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5000" r="-3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59237BD-89B4-EC4F-A577-A95A4F64A7CF}">
      <dsp:nvSpPr>
        <dsp:cNvPr id="0" name=""/>
        <dsp:cNvSpPr/>
      </dsp:nvSpPr>
      <dsp:spPr>
        <a:xfrm>
          <a:off x="227227" y="805961"/>
          <a:ext cx="1389274" cy="134326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Test Plan</a:t>
          </a:r>
          <a:endParaRPr lang="en-US" sz="1500" kern="1200" dirty="0"/>
        </a:p>
      </dsp:txBody>
      <dsp:txXfrm>
        <a:off x="266570" y="845304"/>
        <a:ext cx="1310588" cy="1264583"/>
      </dsp:txXfrm>
    </dsp:sp>
    <dsp:sp modelId="{A7CB4C70-B244-6E42-86CC-2244545866E2}">
      <dsp:nvSpPr>
        <dsp:cNvPr id="0" name=""/>
        <dsp:cNvSpPr/>
      </dsp:nvSpPr>
      <dsp:spPr>
        <a:xfrm>
          <a:off x="1657946" y="504723"/>
          <a:ext cx="267605" cy="33382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1657946" y="571488"/>
        <a:ext cx="187324" cy="200293"/>
      </dsp:txXfrm>
    </dsp:sp>
    <dsp:sp modelId="{BA06C56C-460B-754C-AEF7-4886CEDE8E96}">
      <dsp:nvSpPr>
        <dsp:cNvPr id="0" name=""/>
        <dsp:cNvSpPr/>
      </dsp:nvSpPr>
      <dsp:spPr>
        <a:xfrm>
          <a:off x="2154927" y="0"/>
          <a:ext cx="1389274" cy="134326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027994A-90A7-FE4C-8BFA-4D5680B11F48}">
      <dsp:nvSpPr>
        <dsp:cNvPr id="0" name=""/>
        <dsp:cNvSpPr/>
      </dsp:nvSpPr>
      <dsp:spPr>
        <a:xfrm>
          <a:off x="2381088" y="805961"/>
          <a:ext cx="1389274" cy="134326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Test Cases</a:t>
          </a:r>
          <a:endParaRPr lang="en-US" sz="1500" kern="1200" dirty="0"/>
        </a:p>
      </dsp:txBody>
      <dsp:txXfrm>
        <a:off x="2420431" y="845304"/>
        <a:ext cx="1310588" cy="1264583"/>
      </dsp:txXfrm>
    </dsp:sp>
    <dsp:sp modelId="{CD76D647-1801-0449-B7A7-EEA2AF83ED0E}">
      <dsp:nvSpPr>
        <dsp:cNvPr id="0" name=""/>
        <dsp:cNvSpPr/>
      </dsp:nvSpPr>
      <dsp:spPr>
        <a:xfrm>
          <a:off x="3811807" y="504723"/>
          <a:ext cx="267605" cy="33382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3811807" y="571488"/>
        <a:ext cx="187324" cy="200293"/>
      </dsp:txXfrm>
    </dsp:sp>
    <dsp:sp modelId="{0C26D21B-27E6-1B4E-84CD-9CE9C1B7AFEF}">
      <dsp:nvSpPr>
        <dsp:cNvPr id="0" name=""/>
        <dsp:cNvSpPr/>
      </dsp:nvSpPr>
      <dsp:spPr>
        <a:xfrm>
          <a:off x="4308787" y="0"/>
          <a:ext cx="1389274" cy="134326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C38C893-7554-184D-822B-FCA9AADA142F}">
      <dsp:nvSpPr>
        <dsp:cNvPr id="0" name=""/>
        <dsp:cNvSpPr/>
      </dsp:nvSpPr>
      <dsp:spPr>
        <a:xfrm>
          <a:off x="4534948" y="805961"/>
          <a:ext cx="1389274" cy="134326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Tailored Test Cases</a:t>
          </a:r>
          <a:endParaRPr lang="en-US" sz="1500" kern="1200" dirty="0"/>
        </a:p>
      </dsp:txBody>
      <dsp:txXfrm>
        <a:off x="4574291" y="845304"/>
        <a:ext cx="1310588" cy="1264583"/>
      </dsp:txXfrm>
    </dsp:sp>
    <dsp:sp modelId="{26A14F38-CF96-BB46-B34E-C3E2F37DFC8C}">
      <dsp:nvSpPr>
        <dsp:cNvPr id="0" name=""/>
        <dsp:cNvSpPr/>
      </dsp:nvSpPr>
      <dsp:spPr>
        <a:xfrm>
          <a:off x="5965667" y="504723"/>
          <a:ext cx="267605" cy="33382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5965667" y="571488"/>
        <a:ext cx="187324" cy="200293"/>
      </dsp:txXfrm>
    </dsp:sp>
    <dsp:sp modelId="{812FCD5F-7752-2747-9EA1-559D913D0D0C}">
      <dsp:nvSpPr>
        <dsp:cNvPr id="0" name=""/>
        <dsp:cNvSpPr/>
      </dsp:nvSpPr>
      <dsp:spPr>
        <a:xfrm>
          <a:off x="6462648" y="0"/>
          <a:ext cx="1389274" cy="1343269"/>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3000" r="-3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10BE78F-3CF4-FB4C-AB9A-6917C00D5C58}">
      <dsp:nvSpPr>
        <dsp:cNvPr id="0" name=""/>
        <dsp:cNvSpPr/>
      </dsp:nvSpPr>
      <dsp:spPr>
        <a:xfrm>
          <a:off x="6688809" y="805961"/>
          <a:ext cx="1389274" cy="134326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Executable Test Cases</a:t>
          </a:r>
          <a:endParaRPr lang="en-US" sz="1500" kern="1200" dirty="0"/>
        </a:p>
      </dsp:txBody>
      <dsp:txXfrm>
        <a:off x="6728152" y="845304"/>
        <a:ext cx="1310588" cy="1264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FDA55-3FEE-EF4C-830D-11CB6BD7AD5F}">
      <dsp:nvSpPr>
        <dsp:cNvPr id="0" name=""/>
        <dsp:cNvSpPr/>
      </dsp:nvSpPr>
      <dsp:spPr>
        <a:xfrm>
          <a:off x="247097" y="4746"/>
          <a:ext cx="2209813" cy="110490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t>Security</a:t>
          </a:r>
          <a:endParaRPr lang="en-US" sz="2800" kern="1200" dirty="0"/>
        </a:p>
      </dsp:txBody>
      <dsp:txXfrm>
        <a:off x="279459" y="37108"/>
        <a:ext cx="2145089" cy="1040182"/>
      </dsp:txXfrm>
    </dsp:sp>
    <dsp:sp modelId="{FC5F9944-8D13-E644-A3DC-683A0A59D2CA}">
      <dsp:nvSpPr>
        <dsp:cNvPr id="0" name=""/>
        <dsp:cNvSpPr/>
      </dsp:nvSpPr>
      <dsp:spPr>
        <a:xfrm>
          <a:off x="468078" y="1109653"/>
          <a:ext cx="220981" cy="828680"/>
        </a:xfrm>
        <a:custGeom>
          <a:avLst/>
          <a:gdLst/>
          <a:ahLst/>
          <a:cxnLst/>
          <a:rect l="0" t="0" r="0" b="0"/>
          <a:pathLst>
            <a:path>
              <a:moveTo>
                <a:pt x="0" y="0"/>
              </a:moveTo>
              <a:lnTo>
                <a:pt x="0" y="828680"/>
              </a:lnTo>
              <a:lnTo>
                <a:pt x="220981" y="82868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CFCB2A-4E29-0846-BC69-270FE8BD4186}">
      <dsp:nvSpPr>
        <dsp:cNvPr id="0" name=""/>
        <dsp:cNvSpPr/>
      </dsp:nvSpPr>
      <dsp:spPr>
        <a:xfrm>
          <a:off x="689060" y="1385879"/>
          <a:ext cx="1767850" cy="11049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Success rate in deterring external attacks</a:t>
          </a:r>
          <a:endParaRPr lang="en-US" sz="1400" kern="1200" dirty="0"/>
        </a:p>
      </dsp:txBody>
      <dsp:txXfrm>
        <a:off x="721422" y="1418241"/>
        <a:ext cx="1703126" cy="1040182"/>
      </dsp:txXfrm>
    </dsp:sp>
    <dsp:sp modelId="{882F9EAE-BFAB-5A4B-BA43-52419EF0F9B8}">
      <dsp:nvSpPr>
        <dsp:cNvPr id="0" name=""/>
        <dsp:cNvSpPr/>
      </dsp:nvSpPr>
      <dsp:spPr>
        <a:xfrm>
          <a:off x="468078" y="1109653"/>
          <a:ext cx="220981" cy="2209813"/>
        </a:xfrm>
        <a:custGeom>
          <a:avLst/>
          <a:gdLst/>
          <a:ahLst/>
          <a:cxnLst/>
          <a:rect l="0" t="0" r="0" b="0"/>
          <a:pathLst>
            <a:path>
              <a:moveTo>
                <a:pt x="0" y="0"/>
              </a:moveTo>
              <a:lnTo>
                <a:pt x="0" y="2209813"/>
              </a:lnTo>
              <a:lnTo>
                <a:pt x="220981" y="220981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A2A9B1-07F2-3B40-A4F1-531798364439}">
      <dsp:nvSpPr>
        <dsp:cNvPr id="0" name=""/>
        <dsp:cNvSpPr/>
      </dsp:nvSpPr>
      <dsp:spPr>
        <a:xfrm>
          <a:off x="689060" y="2767013"/>
          <a:ext cx="1767850" cy="11049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Success rate in deterring infrastructure attacks </a:t>
          </a:r>
          <a:endParaRPr lang="en-US" sz="1400" kern="1200" dirty="0"/>
        </a:p>
      </dsp:txBody>
      <dsp:txXfrm>
        <a:off x="721422" y="2799375"/>
        <a:ext cx="1703126" cy="1040182"/>
      </dsp:txXfrm>
    </dsp:sp>
    <dsp:sp modelId="{BB5576F9-E3ED-E24A-B3DF-04424E5CCB64}">
      <dsp:nvSpPr>
        <dsp:cNvPr id="0" name=""/>
        <dsp:cNvSpPr/>
      </dsp:nvSpPr>
      <dsp:spPr>
        <a:xfrm>
          <a:off x="468078" y="1109653"/>
          <a:ext cx="220981" cy="3590946"/>
        </a:xfrm>
        <a:custGeom>
          <a:avLst/>
          <a:gdLst/>
          <a:ahLst/>
          <a:cxnLst/>
          <a:rect l="0" t="0" r="0" b="0"/>
          <a:pathLst>
            <a:path>
              <a:moveTo>
                <a:pt x="0" y="0"/>
              </a:moveTo>
              <a:lnTo>
                <a:pt x="0" y="3590946"/>
              </a:lnTo>
              <a:lnTo>
                <a:pt x="220981" y="35909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E93846-E69C-424D-9A42-8D2840FCF905}">
      <dsp:nvSpPr>
        <dsp:cNvPr id="0" name=""/>
        <dsp:cNvSpPr/>
      </dsp:nvSpPr>
      <dsp:spPr>
        <a:xfrm>
          <a:off x="689060" y="4148146"/>
          <a:ext cx="1767850" cy="11049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Number of exposed system calls</a:t>
          </a:r>
          <a:endParaRPr lang="en-US" sz="1400" kern="1200" dirty="0"/>
        </a:p>
      </dsp:txBody>
      <dsp:txXfrm>
        <a:off x="721422" y="4180508"/>
        <a:ext cx="1703126" cy="1040182"/>
      </dsp:txXfrm>
    </dsp:sp>
    <dsp:sp modelId="{40901171-3A1D-E64B-BF71-4E3C5698FB0D}">
      <dsp:nvSpPr>
        <dsp:cNvPr id="0" name=""/>
        <dsp:cNvSpPr/>
      </dsp:nvSpPr>
      <dsp:spPr>
        <a:xfrm>
          <a:off x="3009364" y="4746"/>
          <a:ext cx="2209813" cy="110490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t>Functionality</a:t>
          </a:r>
          <a:endParaRPr lang="en-US" sz="2800" kern="1200" dirty="0"/>
        </a:p>
      </dsp:txBody>
      <dsp:txXfrm>
        <a:off x="3041726" y="37108"/>
        <a:ext cx="2145089" cy="1040182"/>
      </dsp:txXfrm>
    </dsp:sp>
    <dsp:sp modelId="{4166E04E-78A5-7647-A0E8-FA76A2A1564F}">
      <dsp:nvSpPr>
        <dsp:cNvPr id="0" name=""/>
        <dsp:cNvSpPr/>
      </dsp:nvSpPr>
      <dsp:spPr>
        <a:xfrm>
          <a:off x="3230345" y="1109653"/>
          <a:ext cx="220981" cy="828680"/>
        </a:xfrm>
        <a:custGeom>
          <a:avLst/>
          <a:gdLst/>
          <a:ahLst/>
          <a:cxnLst/>
          <a:rect l="0" t="0" r="0" b="0"/>
          <a:pathLst>
            <a:path>
              <a:moveTo>
                <a:pt x="0" y="0"/>
              </a:moveTo>
              <a:lnTo>
                <a:pt x="0" y="828680"/>
              </a:lnTo>
              <a:lnTo>
                <a:pt x="220981" y="82868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44FA26-04C5-FC4F-BBF5-4951DF50DC8F}">
      <dsp:nvSpPr>
        <dsp:cNvPr id="0" name=""/>
        <dsp:cNvSpPr/>
      </dsp:nvSpPr>
      <dsp:spPr>
        <a:xfrm>
          <a:off x="3451326" y="1385879"/>
          <a:ext cx="1767850" cy="11049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Virtue can transfer text file to a different Virtue if required</a:t>
          </a:r>
          <a:endParaRPr lang="en-US" sz="1400" kern="1200" dirty="0"/>
        </a:p>
      </dsp:txBody>
      <dsp:txXfrm>
        <a:off x="3483688" y="1418241"/>
        <a:ext cx="1703126" cy="1040182"/>
      </dsp:txXfrm>
    </dsp:sp>
    <dsp:sp modelId="{79F49CB7-91C8-FF47-99AF-A58D0899AF5D}">
      <dsp:nvSpPr>
        <dsp:cNvPr id="0" name=""/>
        <dsp:cNvSpPr/>
      </dsp:nvSpPr>
      <dsp:spPr>
        <a:xfrm>
          <a:off x="3230345" y="1109653"/>
          <a:ext cx="220981" cy="2209813"/>
        </a:xfrm>
        <a:custGeom>
          <a:avLst/>
          <a:gdLst/>
          <a:ahLst/>
          <a:cxnLst/>
          <a:rect l="0" t="0" r="0" b="0"/>
          <a:pathLst>
            <a:path>
              <a:moveTo>
                <a:pt x="0" y="0"/>
              </a:moveTo>
              <a:lnTo>
                <a:pt x="0" y="2209813"/>
              </a:lnTo>
              <a:lnTo>
                <a:pt x="220981" y="220981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7B9493-EB2E-E94B-8FAC-41BA4E0D9BA4}">
      <dsp:nvSpPr>
        <dsp:cNvPr id="0" name=""/>
        <dsp:cNvSpPr/>
      </dsp:nvSpPr>
      <dsp:spPr>
        <a:xfrm>
          <a:off x="3451326" y="2767013"/>
          <a:ext cx="1767850" cy="11049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Virtue can transfer a URL to a different Virtue if required</a:t>
          </a:r>
          <a:endParaRPr lang="en-US" sz="1400" kern="1200" dirty="0"/>
        </a:p>
      </dsp:txBody>
      <dsp:txXfrm>
        <a:off x="3483688" y="2799375"/>
        <a:ext cx="1703126" cy="1040182"/>
      </dsp:txXfrm>
    </dsp:sp>
    <dsp:sp modelId="{20791536-5E76-8145-B4FA-B978B90929BA}">
      <dsp:nvSpPr>
        <dsp:cNvPr id="0" name=""/>
        <dsp:cNvSpPr/>
      </dsp:nvSpPr>
      <dsp:spPr>
        <a:xfrm>
          <a:off x="3230345" y="1109653"/>
          <a:ext cx="220981" cy="3590946"/>
        </a:xfrm>
        <a:custGeom>
          <a:avLst/>
          <a:gdLst/>
          <a:ahLst/>
          <a:cxnLst/>
          <a:rect l="0" t="0" r="0" b="0"/>
          <a:pathLst>
            <a:path>
              <a:moveTo>
                <a:pt x="0" y="0"/>
              </a:moveTo>
              <a:lnTo>
                <a:pt x="0" y="3590946"/>
              </a:lnTo>
              <a:lnTo>
                <a:pt x="220981" y="35909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72400CB-8C49-AB49-9697-FB9FA15E04CD}">
      <dsp:nvSpPr>
        <dsp:cNvPr id="0" name=""/>
        <dsp:cNvSpPr/>
      </dsp:nvSpPr>
      <dsp:spPr>
        <a:xfrm>
          <a:off x="3451326" y="4148146"/>
          <a:ext cx="1767850" cy="11049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Six or more Virtues can be launched, operated, and interacted with concurrently</a:t>
          </a:r>
          <a:endParaRPr lang="en-US" sz="1400" kern="1200" dirty="0"/>
        </a:p>
      </dsp:txBody>
      <dsp:txXfrm>
        <a:off x="3483688" y="4180508"/>
        <a:ext cx="1703126" cy="1040182"/>
      </dsp:txXfrm>
    </dsp:sp>
    <dsp:sp modelId="{4EF5A359-BF25-3047-A194-D5008D321E37}">
      <dsp:nvSpPr>
        <dsp:cNvPr id="0" name=""/>
        <dsp:cNvSpPr/>
      </dsp:nvSpPr>
      <dsp:spPr>
        <a:xfrm>
          <a:off x="5771631" y="4746"/>
          <a:ext cx="2209813" cy="110490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t>Performance</a:t>
          </a:r>
          <a:endParaRPr lang="en-US" sz="2800" kern="1200" dirty="0"/>
        </a:p>
      </dsp:txBody>
      <dsp:txXfrm>
        <a:off x="5803993" y="37108"/>
        <a:ext cx="2145089" cy="1040182"/>
      </dsp:txXfrm>
    </dsp:sp>
    <dsp:sp modelId="{84D6CF33-6E9B-7042-BFCA-14477547D6F6}">
      <dsp:nvSpPr>
        <dsp:cNvPr id="0" name=""/>
        <dsp:cNvSpPr/>
      </dsp:nvSpPr>
      <dsp:spPr>
        <a:xfrm>
          <a:off x="5992612" y="1109653"/>
          <a:ext cx="220981" cy="828680"/>
        </a:xfrm>
        <a:custGeom>
          <a:avLst/>
          <a:gdLst/>
          <a:ahLst/>
          <a:cxnLst/>
          <a:rect l="0" t="0" r="0" b="0"/>
          <a:pathLst>
            <a:path>
              <a:moveTo>
                <a:pt x="0" y="0"/>
              </a:moveTo>
              <a:lnTo>
                <a:pt x="0" y="828680"/>
              </a:lnTo>
              <a:lnTo>
                <a:pt x="220981" y="82868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90325D-9E23-AC45-A233-CD00EE4EA2C9}">
      <dsp:nvSpPr>
        <dsp:cNvPr id="0" name=""/>
        <dsp:cNvSpPr/>
      </dsp:nvSpPr>
      <dsp:spPr>
        <a:xfrm>
          <a:off x="6213593" y="1385879"/>
          <a:ext cx="1767850" cy="11049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Average time to spawn a Virtue instance</a:t>
          </a:r>
          <a:endParaRPr lang="en-US" sz="1400" kern="1200" dirty="0"/>
        </a:p>
      </dsp:txBody>
      <dsp:txXfrm>
        <a:off x="6245955" y="1418241"/>
        <a:ext cx="1703126" cy="1040182"/>
      </dsp:txXfrm>
    </dsp:sp>
    <dsp:sp modelId="{C34CF715-DEB1-3746-9817-9D4B23C5777E}">
      <dsp:nvSpPr>
        <dsp:cNvPr id="0" name=""/>
        <dsp:cNvSpPr/>
      </dsp:nvSpPr>
      <dsp:spPr>
        <a:xfrm>
          <a:off x="5992612" y="1109653"/>
          <a:ext cx="220981" cy="2209813"/>
        </a:xfrm>
        <a:custGeom>
          <a:avLst/>
          <a:gdLst/>
          <a:ahLst/>
          <a:cxnLst/>
          <a:rect l="0" t="0" r="0" b="0"/>
          <a:pathLst>
            <a:path>
              <a:moveTo>
                <a:pt x="0" y="0"/>
              </a:moveTo>
              <a:lnTo>
                <a:pt x="0" y="2209813"/>
              </a:lnTo>
              <a:lnTo>
                <a:pt x="220981" y="220981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88276A4-FCE3-814B-BC9E-0E7919E9DEE9}">
      <dsp:nvSpPr>
        <dsp:cNvPr id="0" name=""/>
        <dsp:cNvSpPr/>
      </dsp:nvSpPr>
      <dsp:spPr>
        <a:xfrm>
          <a:off x="6213593" y="2767013"/>
          <a:ext cx="1767850" cy="11049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Average Virtue logon time</a:t>
          </a:r>
          <a:endParaRPr lang="en-US" sz="1400" kern="1200" dirty="0"/>
        </a:p>
      </dsp:txBody>
      <dsp:txXfrm>
        <a:off x="6245955" y="2799375"/>
        <a:ext cx="1703126" cy="1040182"/>
      </dsp:txXfrm>
    </dsp:sp>
    <dsp:sp modelId="{38FD5C4F-B901-D94A-986C-09B34DECE71C}">
      <dsp:nvSpPr>
        <dsp:cNvPr id="0" name=""/>
        <dsp:cNvSpPr/>
      </dsp:nvSpPr>
      <dsp:spPr>
        <a:xfrm>
          <a:off x="5992612" y="1109653"/>
          <a:ext cx="220981" cy="3590946"/>
        </a:xfrm>
        <a:custGeom>
          <a:avLst/>
          <a:gdLst/>
          <a:ahLst/>
          <a:cxnLst/>
          <a:rect l="0" t="0" r="0" b="0"/>
          <a:pathLst>
            <a:path>
              <a:moveTo>
                <a:pt x="0" y="0"/>
              </a:moveTo>
              <a:lnTo>
                <a:pt x="0" y="3590946"/>
              </a:lnTo>
              <a:lnTo>
                <a:pt x="220981" y="35909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DD29165-F3D4-E843-B5FC-2B3990D9483C}">
      <dsp:nvSpPr>
        <dsp:cNvPr id="0" name=""/>
        <dsp:cNvSpPr/>
      </dsp:nvSpPr>
      <dsp:spPr>
        <a:xfrm>
          <a:off x="6213593" y="4148146"/>
          <a:ext cx="1767850" cy="11049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Average memory utilization per Virtue role instance</a:t>
          </a:r>
          <a:endParaRPr lang="en-US" sz="1400" kern="1200" dirty="0"/>
        </a:p>
      </dsp:txBody>
      <dsp:txXfrm>
        <a:off x="6245955" y="4180508"/>
        <a:ext cx="1703126" cy="10401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4F788-F01B-F343-85D7-D13B96B99391}">
      <dsp:nvSpPr>
        <dsp:cNvPr id="0" name=""/>
        <dsp:cNvSpPr/>
      </dsp:nvSpPr>
      <dsp:spPr>
        <a:xfrm>
          <a:off x="889033" y="249"/>
          <a:ext cx="1716295" cy="85814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Security</a:t>
          </a:r>
          <a:endParaRPr lang="en-US" sz="2000" kern="1200" dirty="0"/>
        </a:p>
      </dsp:txBody>
      <dsp:txXfrm>
        <a:off x="914167" y="25383"/>
        <a:ext cx="1666027" cy="807879"/>
      </dsp:txXfrm>
    </dsp:sp>
    <dsp:sp modelId="{AA83CA28-3DDA-3B4B-B648-3231BEF4EEB8}">
      <dsp:nvSpPr>
        <dsp:cNvPr id="0" name=""/>
        <dsp:cNvSpPr/>
      </dsp:nvSpPr>
      <dsp:spPr>
        <a:xfrm>
          <a:off x="1060662" y="858397"/>
          <a:ext cx="171629" cy="643610"/>
        </a:xfrm>
        <a:custGeom>
          <a:avLst/>
          <a:gdLst/>
          <a:ahLst/>
          <a:cxnLst/>
          <a:rect l="0" t="0" r="0" b="0"/>
          <a:pathLst>
            <a:path>
              <a:moveTo>
                <a:pt x="0" y="0"/>
              </a:moveTo>
              <a:lnTo>
                <a:pt x="0" y="643610"/>
              </a:lnTo>
              <a:lnTo>
                <a:pt x="171629" y="6436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E57DDE1-4065-1041-893C-09752BDE1607}">
      <dsp:nvSpPr>
        <dsp:cNvPr id="0" name=""/>
        <dsp:cNvSpPr/>
      </dsp:nvSpPr>
      <dsp:spPr>
        <a:xfrm>
          <a:off x="1232292" y="1072933"/>
          <a:ext cx="1373036" cy="85814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Network attack surface enumeration</a:t>
          </a:r>
          <a:endParaRPr lang="en-US" sz="1200" kern="1200" dirty="0"/>
        </a:p>
      </dsp:txBody>
      <dsp:txXfrm>
        <a:off x="1257426" y="1098067"/>
        <a:ext cx="1322768" cy="807879"/>
      </dsp:txXfrm>
    </dsp:sp>
    <dsp:sp modelId="{F455D90D-9F21-8641-B883-AFE67CE5EAA4}">
      <dsp:nvSpPr>
        <dsp:cNvPr id="0" name=""/>
        <dsp:cNvSpPr/>
      </dsp:nvSpPr>
      <dsp:spPr>
        <a:xfrm>
          <a:off x="1060662" y="858397"/>
          <a:ext cx="171629" cy="1716295"/>
        </a:xfrm>
        <a:custGeom>
          <a:avLst/>
          <a:gdLst/>
          <a:ahLst/>
          <a:cxnLst/>
          <a:rect l="0" t="0" r="0" b="0"/>
          <a:pathLst>
            <a:path>
              <a:moveTo>
                <a:pt x="0" y="0"/>
              </a:moveTo>
              <a:lnTo>
                <a:pt x="0" y="1716295"/>
              </a:lnTo>
              <a:lnTo>
                <a:pt x="171629" y="171629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9D1A4A0-0018-994A-BB27-EF7E7858912E}">
      <dsp:nvSpPr>
        <dsp:cNvPr id="0" name=""/>
        <dsp:cNvSpPr/>
      </dsp:nvSpPr>
      <dsp:spPr>
        <a:xfrm>
          <a:off x="1232292" y="2145618"/>
          <a:ext cx="1373036" cy="85814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Malicious insider data exfiltration</a:t>
          </a:r>
          <a:endParaRPr lang="en-US" sz="1200" kern="1200" dirty="0"/>
        </a:p>
      </dsp:txBody>
      <dsp:txXfrm>
        <a:off x="1257426" y="2170752"/>
        <a:ext cx="1322768" cy="807879"/>
      </dsp:txXfrm>
    </dsp:sp>
    <dsp:sp modelId="{3AE1443F-E255-174C-98A6-DB4595EA1AC1}">
      <dsp:nvSpPr>
        <dsp:cNvPr id="0" name=""/>
        <dsp:cNvSpPr/>
      </dsp:nvSpPr>
      <dsp:spPr>
        <a:xfrm>
          <a:off x="1060662" y="858397"/>
          <a:ext cx="171629" cy="2788979"/>
        </a:xfrm>
        <a:custGeom>
          <a:avLst/>
          <a:gdLst/>
          <a:ahLst/>
          <a:cxnLst/>
          <a:rect l="0" t="0" r="0" b="0"/>
          <a:pathLst>
            <a:path>
              <a:moveTo>
                <a:pt x="0" y="0"/>
              </a:moveTo>
              <a:lnTo>
                <a:pt x="0" y="2788979"/>
              </a:lnTo>
              <a:lnTo>
                <a:pt x="171629" y="278897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BFE0D0E-4B6A-024B-B578-035A3CBB18D3}">
      <dsp:nvSpPr>
        <dsp:cNvPr id="0" name=""/>
        <dsp:cNvSpPr/>
      </dsp:nvSpPr>
      <dsp:spPr>
        <a:xfrm>
          <a:off x="1232292" y="3218302"/>
          <a:ext cx="1373036" cy="85814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Privilege escalation</a:t>
          </a:r>
          <a:endParaRPr lang="en-US" sz="1200" kern="1200" dirty="0"/>
        </a:p>
      </dsp:txBody>
      <dsp:txXfrm>
        <a:off x="1257426" y="3243436"/>
        <a:ext cx="1322768" cy="807879"/>
      </dsp:txXfrm>
    </dsp:sp>
    <dsp:sp modelId="{DE38AE21-A08E-3F4F-9C4C-19F29FC73AF0}">
      <dsp:nvSpPr>
        <dsp:cNvPr id="0" name=""/>
        <dsp:cNvSpPr/>
      </dsp:nvSpPr>
      <dsp:spPr>
        <a:xfrm>
          <a:off x="3034402" y="249"/>
          <a:ext cx="1716295" cy="85814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Functionality</a:t>
          </a:r>
          <a:endParaRPr lang="en-US" sz="2000" kern="1200" dirty="0"/>
        </a:p>
      </dsp:txBody>
      <dsp:txXfrm>
        <a:off x="3059536" y="25383"/>
        <a:ext cx="1666027" cy="807879"/>
      </dsp:txXfrm>
    </dsp:sp>
    <dsp:sp modelId="{821A803B-97C4-E443-9939-BCD014D4F568}">
      <dsp:nvSpPr>
        <dsp:cNvPr id="0" name=""/>
        <dsp:cNvSpPr/>
      </dsp:nvSpPr>
      <dsp:spPr>
        <a:xfrm>
          <a:off x="3206031" y="858397"/>
          <a:ext cx="171629" cy="643610"/>
        </a:xfrm>
        <a:custGeom>
          <a:avLst/>
          <a:gdLst/>
          <a:ahLst/>
          <a:cxnLst/>
          <a:rect l="0" t="0" r="0" b="0"/>
          <a:pathLst>
            <a:path>
              <a:moveTo>
                <a:pt x="0" y="0"/>
              </a:moveTo>
              <a:lnTo>
                <a:pt x="0" y="643610"/>
              </a:lnTo>
              <a:lnTo>
                <a:pt x="171629" y="6436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40BD99-B8A1-1C4B-9488-8749423F65EF}">
      <dsp:nvSpPr>
        <dsp:cNvPr id="0" name=""/>
        <dsp:cNvSpPr/>
      </dsp:nvSpPr>
      <dsp:spPr>
        <a:xfrm>
          <a:off x="3377661" y="1072933"/>
          <a:ext cx="1373036" cy="85814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Single application test to open and close word processor</a:t>
          </a:r>
          <a:endParaRPr lang="en-US" sz="1200" kern="1200" dirty="0"/>
        </a:p>
      </dsp:txBody>
      <dsp:txXfrm>
        <a:off x="3402795" y="1098067"/>
        <a:ext cx="1322768" cy="807879"/>
      </dsp:txXfrm>
    </dsp:sp>
    <dsp:sp modelId="{E0630E6A-A9B7-EF49-8F94-F9BF995FC42E}">
      <dsp:nvSpPr>
        <dsp:cNvPr id="0" name=""/>
        <dsp:cNvSpPr/>
      </dsp:nvSpPr>
      <dsp:spPr>
        <a:xfrm>
          <a:off x="3206031" y="858397"/>
          <a:ext cx="171629" cy="1716295"/>
        </a:xfrm>
        <a:custGeom>
          <a:avLst/>
          <a:gdLst/>
          <a:ahLst/>
          <a:cxnLst/>
          <a:rect l="0" t="0" r="0" b="0"/>
          <a:pathLst>
            <a:path>
              <a:moveTo>
                <a:pt x="0" y="0"/>
              </a:moveTo>
              <a:lnTo>
                <a:pt x="0" y="1716295"/>
              </a:lnTo>
              <a:lnTo>
                <a:pt x="171629" y="171629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E93EAE-23DB-8E42-8A12-C5DDA39A7484}">
      <dsp:nvSpPr>
        <dsp:cNvPr id="0" name=""/>
        <dsp:cNvSpPr/>
      </dsp:nvSpPr>
      <dsp:spPr>
        <a:xfrm>
          <a:off x="3377661" y="2145618"/>
          <a:ext cx="1373036" cy="85814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Internet browser launch to access web/Internet resource</a:t>
          </a:r>
          <a:endParaRPr lang="en-US" sz="1200" kern="1200" dirty="0"/>
        </a:p>
      </dsp:txBody>
      <dsp:txXfrm>
        <a:off x="3402795" y="2170752"/>
        <a:ext cx="1322768" cy="807879"/>
      </dsp:txXfrm>
    </dsp:sp>
    <dsp:sp modelId="{8F7B336B-CD20-BF47-91C1-2CB0B5D00C46}">
      <dsp:nvSpPr>
        <dsp:cNvPr id="0" name=""/>
        <dsp:cNvSpPr/>
      </dsp:nvSpPr>
      <dsp:spPr>
        <a:xfrm>
          <a:off x="3206031" y="858397"/>
          <a:ext cx="171629" cy="2788979"/>
        </a:xfrm>
        <a:custGeom>
          <a:avLst/>
          <a:gdLst/>
          <a:ahLst/>
          <a:cxnLst/>
          <a:rect l="0" t="0" r="0" b="0"/>
          <a:pathLst>
            <a:path>
              <a:moveTo>
                <a:pt x="0" y="0"/>
              </a:moveTo>
              <a:lnTo>
                <a:pt x="0" y="2788979"/>
              </a:lnTo>
              <a:lnTo>
                <a:pt x="171629" y="278897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3FCBC3-1467-7047-8E68-CCD0255D3DCB}">
      <dsp:nvSpPr>
        <dsp:cNvPr id="0" name=""/>
        <dsp:cNvSpPr/>
      </dsp:nvSpPr>
      <dsp:spPr>
        <a:xfrm>
          <a:off x="3377661" y="3218302"/>
          <a:ext cx="1373036" cy="85814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Creating a new Virtue role</a:t>
          </a:r>
          <a:endParaRPr lang="en-US" sz="1200" kern="1200" dirty="0"/>
        </a:p>
      </dsp:txBody>
      <dsp:txXfrm>
        <a:off x="3402795" y="3243436"/>
        <a:ext cx="1322768" cy="807879"/>
      </dsp:txXfrm>
    </dsp:sp>
    <dsp:sp modelId="{574B60E9-07EF-C847-AC8B-7B57077CCBB1}">
      <dsp:nvSpPr>
        <dsp:cNvPr id="0" name=""/>
        <dsp:cNvSpPr/>
      </dsp:nvSpPr>
      <dsp:spPr>
        <a:xfrm>
          <a:off x="5179771" y="249"/>
          <a:ext cx="1716295" cy="85814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Performance</a:t>
          </a:r>
          <a:endParaRPr lang="en-US" sz="2000" kern="1200" dirty="0"/>
        </a:p>
      </dsp:txBody>
      <dsp:txXfrm>
        <a:off x="5204905" y="25383"/>
        <a:ext cx="1666027" cy="807879"/>
      </dsp:txXfrm>
    </dsp:sp>
    <dsp:sp modelId="{53351240-EFDF-5443-AB8D-4562FC79635B}">
      <dsp:nvSpPr>
        <dsp:cNvPr id="0" name=""/>
        <dsp:cNvSpPr/>
      </dsp:nvSpPr>
      <dsp:spPr>
        <a:xfrm>
          <a:off x="5351400" y="858397"/>
          <a:ext cx="171629" cy="643610"/>
        </a:xfrm>
        <a:custGeom>
          <a:avLst/>
          <a:gdLst/>
          <a:ahLst/>
          <a:cxnLst/>
          <a:rect l="0" t="0" r="0" b="0"/>
          <a:pathLst>
            <a:path>
              <a:moveTo>
                <a:pt x="0" y="0"/>
              </a:moveTo>
              <a:lnTo>
                <a:pt x="0" y="643610"/>
              </a:lnTo>
              <a:lnTo>
                <a:pt x="171629" y="64361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4B3183F-3037-4C43-B585-7FD0B06D4DB5}">
      <dsp:nvSpPr>
        <dsp:cNvPr id="0" name=""/>
        <dsp:cNvSpPr/>
      </dsp:nvSpPr>
      <dsp:spPr>
        <a:xfrm>
          <a:off x="5523030" y="1072933"/>
          <a:ext cx="1373036" cy="85814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Time to initialize and launch a Virtue (including user authentication)</a:t>
          </a:r>
          <a:endParaRPr lang="en-US" sz="1200" kern="1200" dirty="0"/>
        </a:p>
      </dsp:txBody>
      <dsp:txXfrm>
        <a:off x="5548164" y="1098067"/>
        <a:ext cx="1322768" cy="807879"/>
      </dsp:txXfrm>
    </dsp:sp>
    <dsp:sp modelId="{93E9389B-38A7-8147-A388-9B75C033541A}">
      <dsp:nvSpPr>
        <dsp:cNvPr id="0" name=""/>
        <dsp:cNvSpPr/>
      </dsp:nvSpPr>
      <dsp:spPr>
        <a:xfrm>
          <a:off x="5351400" y="858397"/>
          <a:ext cx="171629" cy="1716295"/>
        </a:xfrm>
        <a:custGeom>
          <a:avLst/>
          <a:gdLst/>
          <a:ahLst/>
          <a:cxnLst/>
          <a:rect l="0" t="0" r="0" b="0"/>
          <a:pathLst>
            <a:path>
              <a:moveTo>
                <a:pt x="0" y="0"/>
              </a:moveTo>
              <a:lnTo>
                <a:pt x="0" y="1716295"/>
              </a:lnTo>
              <a:lnTo>
                <a:pt x="171629" y="171629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C232F89-A931-8842-A360-D96C45A9B72D}">
      <dsp:nvSpPr>
        <dsp:cNvPr id="0" name=""/>
        <dsp:cNvSpPr/>
      </dsp:nvSpPr>
      <dsp:spPr>
        <a:xfrm>
          <a:off x="5523030" y="2145618"/>
          <a:ext cx="1373036" cy="85814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Time to prepare multiple applications for user interaction</a:t>
          </a:r>
          <a:endParaRPr lang="en-US" sz="1200" kern="1200" dirty="0"/>
        </a:p>
      </dsp:txBody>
      <dsp:txXfrm>
        <a:off x="5548164" y="2170752"/>
        <a:ext cx="1322768" cy="807879"/>
      </dsp:txXfrm>
    </dsp:sp>
    <dsp:sp modelId="{FA5B0E46-E716-BF4A-9F5A-E3316FEBB33F}">
      <dsp:nvSpPr>
        <dsp:cNvPr id="0" name=""/>
        <dsp:cNvSpPr/>
      </dsp:nvSpPr>
      <dsp:spPr>
        <a:xfrm>
          <a:off x="5351400" y="858397"/>
          <a:ext cx="171629" cy="2788979"/>
        </a:xfrm>
        <a:custGeom>
          <a:avLst/>
          <a:gdLst/>
          <a:ahLst/>
          <a:cxnLst/>
          <a:rect l="0" t="0" r="0" b="0"/>
          <a:pathLst>
            <a:path>
              <a:moveTo>
                <a:pt x="0" y="0"/>
              </a:moveTo>
              <a:lnTo>
                <a:pt x="0" y="2788979"/>
              </a:lnTo>
              <a:lnTo>
                <a:pt x="171629" y="278897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364C89-4649-0B48-95F3-36E32DBE3A5C}">
      <dsp:nvSpPr>
        <dsp:cNvPr id="0" name=""/>
        <dsp:cNvSpPr/>
      </dsp:nvSpPr>
      <dsp:spPr>
        <a:xfrm>
          <a:off x="5523030" y="3218302"/>
          <a:ext cx="1373036" cy="85814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Resource utilization when executing 6 Virtues simultaneously</a:t>
          </a:r>
          <a:endParaRPr lang="en-US" sz="1200" kern="1200" dirty="0"/>
        </a:p>
      </dsp:txBody>
      <dsp:txXfrm>
        <a:off x="5548164" y="3243436"/>
        <a:ext cx="1322768" cy="8078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BCD16-C4B9-4B01-9395-1121CEBA5F45}">
      <dsp:nvSpPr>
        <dsp:cNvPr id="0" name=""/>
        <dsp:cNvSpPr/>
      </dsp:nvSpPr>
      <dsp:spPr>
        <a:xfrm>
          <a:off x="1458661" y="0"/>
          <a:ext cx="2244094" cy="3646311"/>
        </a:xfrm>
        <a:prstGeom prst="triangle">
          <a:avLst/>
        </a:prstGeom>
        <a:gradFill rotWithShape="0">
          <a:gsLst>
            <a:gs pos="39000">
              <a:srgbClr val="008000"/>
            </a:gs>
            <a:gs pos="0">
              <a:srgbClr val="00B050"/>
            </a:gs>
            <a:gs pos="100000">
              <a:srgbClr val="FF0000"/>
            </a:gs>
          </a:gsLst>
          <a:lin ang="5400000" scaled="0"/>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B6D074-DABF-4900-826F-20395AAFF2EB}">
      <dsp:nvSpPr>
        <dsp:cNvPr id="0" name=""/>
        <dsp:cNvSpPr/>
      </dsp:nvSpPr>
      <dsp:spPr>
        <a:xfrm>
          <a:off x="753961" y="364917"/>
          <a:ext cx="2697473" cy="32157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Mid-Term Testing</a:t>
          </a:r>
          <a:endParaRPr lang="en-US" sz="2000" kern="1200" dirty="0"/>
        </a:p>
      </dsp:txBody>
      <dsp:txXfrm>
        <a:off x="769659" y="380615"/>
        <a:ext cx="2666077" cy="290178"/>
      </dsp:txXfrm>
    </dsp:sp>
    <dsp:sp modelId="{BCDDFF6E-CB58-402A-B8FC-88FE049EC23F}">
      <dsp:nvSpPr>
        <dsp:cNvPr id="0" name=""/>
        <dsp:cNvSpPr/>
      </dsp:nvSpPr>
      <dsp:spPr>
        <a:xfrm>
          <a:off x="1373367" y="893021"/>
          <a:ext cx="1458661" cy="1652234"/>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endParaRPr lang="en-US" sz="2400" kern="1200" dirty="0"/>
        </a:p>
      </dsp:txBody>
      <dsp:txXfrm>
        <a:off x="1444573" y="964227"/>
        <a:ext cx="1316249" cy="1509822"/>
      </dsp:txXfrm>
    </dsp:sp>
    <dsp:sp modelId="{A774F777-D786-4159-A96A-4BC68C53C367}">
      <dsp:nvSpPr>
        <dsp:cNvPr id="0" name=""/>
        <dsp:cNvSpPr/>
      </dsp:nvSpPr>
      <dsp:spPr>
        <a:xfrm>
          <a:off x="756069" y="3255320"/>
          <a:ext cx="2693257" cy="323077"/>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Final Testing</a:t>
          </a:r>
          <a:endParaRPr lang="en-US" sz="2000" kern="1200" dirty="0"/>
        </a:p>
      </dsp:txBody>
      <dsp:txXfrm>
        <a:off x="771840" y="3271091"/>
        <a:ext cx="2661715" cy="2915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AD6CF-FC84-C247-994D-2BCA29EC4AD3}">
      <dsp:nvSpPr>
        <dsp:cNvPr id="0" name=""/>
        <dsp:cNvSpPr/>
      </dsp:nvSpPr>
      <dsp:spPr>
        <a:xfrm>
          <a:off x="1004" y="0"/>
          <a:ext cx="2611597" cy="37484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Consistency</a:t>
          </a:r>
          <a:endParaRPr lang="en-US" sz="3200" kern="1200" dirty="0"/>
        </a:p>
      </dsp:txBody>
      <dsp:txXfrm>
        <a:off x="1004" y="0"/>
        <a:ext cx="2611597" cy="1124534"/>
      </dsp:txXfrm>
    </dsp:sp>
    <dsp:sp modelId="{11D10D48-934F-2E4A-A27F-3779C30E28A6}">
      <dsp:nvSpPr>
        <dsp:cNvPr id="0" name=""/>
        <dsp:cNvSpPr/>
      </dsp:nvSpPr>
      <dsp:spPr>
        <a:xfrm>
          <a:off x="262164" y="1124534"/>
          <a:ext cx="2089278" cy="243649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Automated testing to minimize human-in-the-loop errors</a:t>
          </a:r>
          <a:endParaRPr lang="en-US" sz="1800" kern="1200" dirty="0"/>
        </a:p>
      </dsp:txBody>
      <dsp:txXfrm>
        <a:off x="323357" y="1185727"/>
        <a:ext cx="1966892" cy="2314105"/>
      </dsp:txXfrm>
    </dsp:sp>
    <dsp:sp modelId="{9A287CFA-5BB8-914B-9F57-E49D55AF4F34}">
      <dsp:nvSpPr>
        <dsp:cNvPr id="0" name=""/>
        <dsp:cNvSpPr/>
      </dsp:nvSpPr>
      <dsp:spPr>
        <a:xfrm>
          <a:off x="2808472" y="0"/>
          <a:ext cx="2611597" cy="37484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Repeatability</a:t>
          </a:r>
          <a:endParaRPr lang="en-US" sz="3200" kern="1200" dirty="0"/>
        </a:p>
      </dsp:txBody>
      <dsp:txXfrm>
        <a:off x="2808472" y="0"/>
        <a:ext cx="2611597" cy="1124534"/>
      </dsp:txXfrm>
    </dsp:sp>
    <dsp:sp modelId="{182A89E4-04C1-564A-B92B-BDC35295B85A}">
      <dsp:nvSpPr>
        <dsp:cNvPr id="0" name=""/>
        <dsp:cNvSpPr/>
      </dsp:nvSpPr>
      <dsp:spPr>
        <a:xfrm>
          <a:off x="3069631" y="1125229"/>
          <a:ext cx="2089278" cy="4990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Central orchestration of test events and collection of results for scoring</a:t>
          </a:r>
          <a:endParaRPr lang="en-US" sz="1200" kern="1200" dirty="0"/>
        </a:p>
      </dsp:txBody>
      <dsp:txXfrm>
        <a:off x="3084248" y="1139846"/>
        <a:ext cx="2060044" cy="469842"/>
      </dsp:txXfrm>
    </dsp:sp>
    <dsp:sp modelId="{D87126B6-8345-C740-A61B-505A9DEF8F1B}">
      <dsp:nvSpPr>
        <dsp:cNvPr id="0" name=""/>
        <dsp:cNvSpPr/>
      </dsp:nvSpPr>
      <dsp:spPr>
        <a:xfrm>
          <a:off x="3069631" y="1701086"/>
          <a:ext cx="2089278" cy="4990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Multiple test iterations via test automation</a:t>
          </a:r>
          <a:endParaRPr lang="en-US" sz="1200" kern="1200" dirty="0"/>
        </a:p>
      </dsp:txBody>
      <dsp:txXfrm>
        <a:off x="3084248" y="1715703"/>
        <a:ext cx="2060044" cy="469842"/>
      </dsp:txXfrm>
    </dsp:sp>
    <dsp:sp modelId="{3DE8D91F-0549-D04C-A3E0-C36CB53B8070}">
      <dsp:nvSpPr>
        <dsp:cNvPr id="0" name=""/>
        <dsp:cNvSpPr/>
      </dsp:nvSpPr>
      <dsp:spPr>
        <a:xfrm>
          <a:off x="3069631" y="2276943"/>
          <a:ext cx="2089278" cy="49907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Multiple test iterations to gather statistical information</a:t>
          </a:r>
          <a:endParaRPr lang="en-US" sz="1200" kern="1200" dirty="0"/>
        </a:p>
      </dsp:txBody>
      <dsp:txXfrm>
        <a:off x="3084248" y="2291560"/>
        <a:ext cx="2060044" cy="469842"/>
      </dsp:txXfrm>
    </dsp:sp>
    <dsp:sp modelId="{3F8C997B-9EA1-B941-BF6D-D7ADE791560B}">
      <dsp:nvSpPr>
        <dsp:cNvPr id="0" name=""/>
        <dsp:cNvSpPr/>
      </dsp:nvSpPr>
      <dsp:spPr>
        <a:xfrm>
          <a:off x="3069631" y="2852800"/>
          <a:ext cx="2089278" cy="70753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Multiple test iterations to reduce “noise” resulting from network or software errors</a:t>
          </a:r>
          <a:endParaRPr lang="en-US" sz="1200" kern="1200" dirty="0"/>
        </a:p>
      </dsp:txBody>
      <dsp:txXfrm>
        <a:off x="3090354" y="2873523"/>
        <a:ext cx="2047832" cy="666084"/>
      </dsp:txXfrm>
    </dsp:sp>
    <dsp:sp modelId="{F4767D9B-65B2-214B-B164-C8FDE692121D}">
      <dsp:nvSpPr>
        <dsp:cNvPr id="0" name=""/>
        <dsp:cNvSpPr/>
      </dsp:nvSpPr>
      <dsp:spPr>
        <a:xfrm>
          <a:off x="5615939" y="0"/>
          <a:ext cx="2611597" cy="37484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Integrity</a:t>
          </a:r>
          <a:endParaRPr lang="en-US" sz="3200" kern="1200" dirty="0"/>
        </a:p>
      </dsp:txBody>
      <dsp:txXfrm>
        <a:off x="5615939" y="0"/>
        <a:ext cx="2611597" cy="1124534"/>
      </dsp:txXfrm>
    </dsp:sp>
    <dsp:sp modelId="{4D6ACC08-9992-E54F-8E70-62ABD6978E44}">
      <dsp:nvSpPr>
        <dsp:cNvPr id="0" name=""/>
        <dsp:cNvSpPr/>
      </dsp:nvSpPr>
      <dsp:spPr>
        <a:xfrm>
          <a:off x="5877099" y="1124854"/>
          <a:ext cx="2089278" cy="73641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Accurate time synchronization to ensure event correlation</a:t>
          </a:r>
          <a:endParaRPr lang="en-US" sz="1300" kern="1200" dirty="0"/>
        </a:p>
      </dsp:txBody>
      <dsp:txXfrm>
        <a:off x="5898668" y="1146423"/>
        <a:ext cx="2046140" cy="693281"/>
      </dsp:txXfrm>
    </dsp:sp>
    <dsp:sp modelId="{DBB25A31-4A2D-664C-AC75-E566D632EA6F}">
      <dsp:nvSpPr>
        <dsp:cNvPr id="0" name=""/>
        <dsp:cNvSpPr/>
      </dsp:nvSpPr>
      <dsp:spPr>
        <a:xfrm>
          <a:off x="5877099" y="1974570"/>
          <a:ext cx="2089278" cy="73641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Establishment of ground truth to enable verification of test execution</a:t>
          </a:r>
          <a:endParaRPr lang="en-US" sz="1300" kern="1200" dirty="0"/>
        </a:p>
      </dsp:txBody>
      <dsp:txXfrm>
        <a:off x="5898668" y="1996139"/>
        <a:ext cx="2046140" cy="693281"/>
      </dsp:txXfrm>
    </dsp:sp>
    <dsp:sp modelId="{E7A7D526-C24B-E745-B57E-676522F97D0C}">
      <dsp:nvSpPr>
        <dsp:cNvPr id="0" name=""/>
        <dsp:cNvSpPr/>
      </dsp:nvSpPr>
      <dsp:spPr>
        <a:xfrm>
          <a:off x="5877099" y="2824285"/>
          <a:ext cx="2089278" cy="73641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Testbed/performer isolation to ensure integrity of test event data</a:t>
          </a:r>
          <a:endParaRPr lang="en-US" sz="1300" kern="1200" dirty="0"/>
        </a:p>
      </dsp:txBody>
      <dsp:txXfrm>
        <a:off x="5898668" y="2845854"/>
        <a:ext cx="2046140" cy="6932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18983-5C95-4B01-82F0-BA621AC4D8E4}">
      <dsp:nvSpPr>
        <dsp:cNvPr id="0" name=""/>
        <dsp:cNvSpPr/>
      </dsp:nvSpPr>
      <dsp:spPr>
        <a:xfrm>
          <a:off x="0" y="346328"/>
          <a:ext cx="8432800" cy="14064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4479" tIns="395732" rIns="654479"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Logging in and out</a:t>
          </a:r>
          <a:endParaRPr lang="en-US" sz="1900" kern="1200" dirty="0"/>
        </a:p>
        <a:p>
          <a:pPr marL="171450" lvl="1" indent="-171450" algn="l" defTabSz="844550">
            <a:lnSpc>
              <a:spcPct val="90000"/>
            </a:lnSpc>
            <a:spcBef>
              <a:spcPct val="0"/>
            </a:spcBef>
            <a:spcAft>
              <a:spcPct val="15000"/>
            </a:spcAft>
            <a:buChar char="••"/>
          </a:pPr>
          <a:r>
            <a:rPr lang="en-US" sz="1900" kern="1200" dirty="0" smtClean="0"/>
            <a:t>Creating Virtues from a role and destroying them</a:t>
          </a:r>
          <a:endParaRPr lang="en-US" sz="1900" kern="1200" dirty="0"/>
        </a:p>
        <a:p>
          <a:pPr marL="171450" lvl="1" indent="-171450" algn="l" defTabSz="844550">
            <a:lnSpc>
              <a:spcPct val="90000"/>
            </a:lnSpc>
            <a:spcBef>
              <a:spcPct val="0"/>
            </a:spcBef>
            <a:spcAft>
              <a:spcPct val="15000"/>
            </a:spcAft>
            <a:buChar char="••"/>
          </a:pPr>
          <a:r>
            <a:rPr lang="en-US" sz="1900" kern="1200" dirty="0" smtClean="0"/>
            <a:t>Launching applications in a Virtue</a:t>
          </a:r>
          <a:endParaRPr lang="en-US" sz="1900" kern="1200" dirty="0"/>
        </a:p>
      </dsp:txBody>
      <dsp:txXfrm>
        <a:off x="0" y="346328"/>
        <a:ext cx="8432800" cy="1406475"/>
      </dsp:txXfrm>
    </dsp:sp>
    <dsp:sp modelId="{C2EE5522-729E-4C39-BA39-90AD2F48FBF4}">
      <dsp:nvSpPr>
        <dsp:cNvPr id="0" name=""/>
        <dsp:cNvSpPr/>
      </dsp:nvSpPr>
      <dsp:spPr>
        <a:xfrm>
          <a:off x="421640" y="65888"/>
          <a:ext cx="590296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118" tIns="0" rIns="223118" bIns="0" numCol="1" spcCol="1270" anchor="ctr" anchorCtr="0">
          <a:noAutofit/>
        </a:bodyPr>
        <a:lstStyle/>
        <a:p>
          <a:pPr lvl="0" algn="l" defTabSz="844550">
            <a:lnSpc>
              <a:spcPct val="90000"/>
            </a:lnSpc>
            <a:spcBef>
              <a:spcPct val="0"/>
            </a:spcBef>
            <a:spcAft>
              <a:spcPct val="35000"/>
            </a:spcAft>
          </a:pPr>
          <a:r>
            <a:rPr lang="en-US" sz="1900" kern="1200" dirty="0" smtClean="0"/>
            <a:t>Virtue User API</a:t>
          </a:r>
          <a:endParaRPr lang="en-US" sz="1900" kern="1200" dirty="0"/>
        </a:p>
      </dsp:txBody>
      <dsp:txXfrm>
        <a:off x="449020" y="93268"/>
        <a:ext cx="5848200" cy="506120"/>
      </dsp:txXfrm>
    </dsp:sp>
    <dsp:sp modelId="{3C8ADF47-5ED0-448D-9DC9-210FAF485974}">
      <dsp:nvSpPr>
        <dsp:cNvPr id="0" name=""/>
        <dsp:cNvSpPr/>
      </dsp:nvSpPr>
      <dsp:spPr>
        <a:xfrm>
          <a:off x="0" y="2135844"/>
          <a:ext cx="8432800" cy="14064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4479" tIns="395732" rIns="654479"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Defining roles and authorizing users for them</a:t>
          </a:r>
          <a:endParaRPr lang="en-US" sz="1900" kern="1200" dirty="0"/>
        </a:p>
        <a:p>
          <a:pPr marL="171450" lvl="1" indent="-171450" algn="l" defTabSz="844550">
            <a:lnSpc>
              <a:spcPct val="90000"/>
            </a:lnSpc>
            <a:spcBef>
              <a:spcPct val="0"/>
            </a:spcBef>
            <a:spcAft>
              <a:spcPct val="15000"/>
            </a:spcAft>
            <a:buChar char="••"/>
          </a:pPr>
          <a:r>
            <a:rPr lang="en-US" sz="1900" kern="1200" dirty="0" smtClean="0"/>
            <a:t>Attaching and detaching resources (network drives, etc.)</a:t>
          </a:r>
          <a:endParaRPr lang="en-US" sz="1900" kern="1200" dirty="0"/>
        </a:p>
        <a:p>
          <a:pPr marL="171450" lvl="1" indent="-171450" algn="l" defTabSz="844550">
            <a:lnSpc>
              <a:spcPct val="90000"/>
            </a:lnSpc>
            <a:spcBef>
              <a:spcPct val="0"/>
            </a:spcBef>
            <a:spcAft>
              <a:spcPct val="15000"/>
            </a:spcAft>
            <a:buChar char="••"/>
          </a:pPr>
          <a:r>
            <a:rPr lang="en-US" sz="1900" kern="1200" dirty="0" smtClean="0"/>
            <a:t>Importing standardized testing data (predefined users/roles)</a:t>
          </a:r>
          <a:endParaRPr lang="en-US" sz="1900" kern="1200" dirty="0"/>
        </a:p>
      </dsp:txBody>
      <dsp:txXfrm>
        <a:off x="0" y="2135844"/>
        <a:ext cx="8432800" cy="1406475"/>
      </dsp:txXfrm>
    </dsp:sp>
    <dsp:sp modelId="{5E48EFA9-9854-4821-AF2A-D460E5AF5CA7}">
      <dsp:nvSpPr>
        <dsp:cNvPr id="0" name=""/>
        <dsp:cNvSpPr/>
      </dsp:nvSpPr>
      <dsp:spPr>
        <a:xfrm>
          <a:off x="421640" y="1855404"/>
          <a:ext cx="590296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118" tIns="0" rIns="223118" bIns="0" numCol="1" spcCol="1270" anchor="ctr" anchorCtr="0">
          <a:noAutofit/>
        </a:bodyPr>
        <a:lstStyle/>
        <a:p>
          <a:pPr lvl="0" algn="l" defTabSz="844550">
            <a:lnSpc>
              <a:spcPct val="90000"/>
            </a:lnSpc>
            <a:spcBef>
              <a:spcPct val="0"/>
            </a:spcBef>
            <a:spcAft>
              <a:spcPct val="35000"/>
            </a:spcAft>
          </a:pPr>
          <a:r>
            <a:rPr lang="en-US" sz="1900" kern="1200" dirty="0" smtClean="0"/>
            <a:t>Virtue Admin API</a:t>
          </a:r>
          <a:endParaRPr lang="en-US" sz="1900" kern="1200" dirty="0"/>
        </a:p>
      </dsp:txBody>
      <dsp:txXfrm>
        <a:off x="449020" y="1882784"/>
        <a:ext cx="5848200" cy="506120"/>
      </dsp:txXfrm>
    </dsp:sp>
    <dsp:sp modelId="{9854BA8B-A88F-40F5-A050-A52DB944B207}">
      <dsp:nvSpPr>
        <dsp:cNvPr id="0" name=""/>
        <dsp:cNvSpPr/>
      </dsp:nvSpPr>
      <dsp:spPr>
        <a:xfrm>
          <a:off x="0" y="3925359"/>
          <a:ext cx="8432800" cy="1107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4479" tIns="395732" rIns="654479"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Enabling and disabling sensors and protections</a:t>
          </a:r>
          <a:endParaRPr lang="en-US" sz="1900" kern="1200" dirty="0"/>
        </a:p>
        <a:p>
          <a:pPr marL="171450" lvl="1" indent="-171450" algn="l" defTabSz="844550">
            <a:lnSpc>
              <a:spcPct val="90000"/>
            </a:lnSpc>
            <a:spcBef>
              <a:spcPct val="0"/>
            </a:spcBef>
            <a:spcAft>
              <a:spcPct val="15000"/>
            </a:spcAft>
            <a:buChar char="••"/>
          </a:pPr>
          <a:r>
            <a:rPr lang="en-US" sz="1900" kern="1200" dirty="0" smtClean="0"/>
            <a:t>Configuring and collecting logging data *</a:t>
          </a:r>
          <a:endParaRPr lang="en-US" sz="1900" kern="1200" dirty="0"/>
        </a:p>
      </dsp:txBody>
      <dsp:txXfrm>
        <a:off x="0" y="3925359"/>
        <a:ext cx="8432800" cy="1107225"/>
      </dsp:txXfrm>
    </dsp:sp>
    <dsp:sp modelId="{FDE3F115-CDCD-4F45-9065-3FCD3BF515F6}">
      <dsp:nvSpPr>
        <dsp:cNvPr id="0" name=""/>
        <dsp:cNvSpPr/>
      </dsp:nvSpPr>
      <dsp:spPr>
        <a:xfrm>
          <a:off x="421640" y="3644919"/>
          <a:ext cx="590296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118" tIns="0" rIns="223118" bIns="0" numCol="1" spcCol="1270" anchor="ctr" anchorCtr="0">
          <a:noAutofit/>
        </a:bodyPr>
        <a:lstStyle/>
        <a:p>
          <a:pPr lvl="0" algn="l" defTabSz="844550">
            <a:lnSpc>
              <a:spcPct val="90000"/>
            </a:lnSpc>
            <a:spcBef>
              <a:spcPct val="0"/>
            </a:spcBef>
            <a:spcAft>
              <a:spcPct val="35000"/>
            </a:spcAft>
          </a:pPr>
          <a:r>
            <a:rPr lang="en-US" sz="1900" kern="1200" dirty="0" smtClean="0"/>
            <a:t>Virtue Security API</a:t>
          </a:r>
          <a:endParaRPr lang="en-US" sz="1900" kern="1200" dirty="0"/>
        </a:p>
      </dsp:txBody>
      <dsp:txXfrm>
        <a:off x="449020" y="3672299"/>
        <a:ext cx="5848200"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7190C-668A-474A-8A60-AD7CB1E21C1E}">
      <dsp:nvSpPr>
        <dsp:cNvPr id="0" name=""/>
        <dsp:cNvSpPr/>
      </dsp:nvSpPr>
      <dsp:spPr>
        <a:xfrm>
          <a:off x="7780"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Virtualization</a:t>
          </a:r>
          <a:endParaRPr lang="en-US" sz="1400" kern="1200" dirty="0"/>
        </a:p>
      </dsp:txBody>
      <dsp:txXfrm>
        <a:off x="26140" y="520932"/>
        <a:ext cx="1216985" cy="590132"/>
      </dsp:txXfrm>
    </dsp:sp>
    <dsp:sp modelId="{5C1FA287-3211-1549-9548-30D898BFD1EE}">
      <dsp:nvSpPr>
        <dsp:cNvPr id="0" name=""/>
        <dsp:cNvSpPr/>
      </dsp:nvSpPr>
      <dsp:spPr>
        <a:xfrm>
          <a:off x="133150"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9200EA-040E-E14D-A3F7-28C365697B7A}">
      <dsp:nvSpPr>
        <dsp:cNvPr id="0" name=""/>
        <dsp:cNvSpPr/>
      </dsp:nvSpPr>
      <dsp:spPr>
        <a:xfrm>
          <a:off x="258521"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Cloud-Init as a configuration manager (config new VM instance, add users, etc.)</a:t>
          </a:r>
          <a:endParaRPr lang="en-US" sz="1050" kern="1200" dirty="0"/>
        </a:p>
      </dsp:txBody>
      <dsp:txXfrm>
        <a:off x="287897" y="1356153"/>
        <a:ext cx="944212" cy="1243176"/>
      </dsp:txXfrm>
    </dsp:sp>
    <dsp:sp modelId="{41E4DCB2-08E9-B64E-A5CD-C22DDEEAA442}">
      <dsp:nvSpPr>
        <dsp:cNvPr id="0" name=""/>
        <dsp:cNvSpPr/>
      </dsp:nvSpPr>
      <dsp:spPr>
        <a:xfrm>
          <a:off x="133150"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685425-582C-8745-AF37-8DEE72D8D13D}">
      <dsp:nvSpPr>
        <dsp:cNvPr id="0" name=""/>
        <dsp:cNvSpPr/>
      </dsp:nvSpPr>
      <dsp:spPr>
        <a:xfrm>
          <a:off x="258521"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Monitor CPU and disk allocations when using nested hypervisors</a:t>
          </a:r>
          <a:endParaRPr lang="en-US" sz="1050" kern="1200" dirty="0"/>
        </a:p>
      </dsp:txBody>
      <dsp:txXfrm>
        <a:off x="287897" y="2814795"/>
        <a:ext cx="944212" cy="1243176"/>
      </dsp:txXfrm>
    </dsp:sp>
    <dsp:sp modelId="{382B2A82-C219-564B-85BB-5033EA197044}">
      <dsp:nvSpPr>
        <dsp:cNvPr id="0" name=""/>
        <dsp:cNvSpPr/>
      </dsp:nvSpPr>
      <dsp:spPr>
        <a:xfrm>
          <a:off x="1574911"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Containers</a:t>
          </a:r>
          <a:endParaRPr lang="en-US" sz="1600" kern="1200" dirty="0"/>
        </a:p>
      </dsp:txBody>
      <dsp:txXfrm>
        <a:off x="1593271" y="520932"/>
        <a:ext cx="1216985" cy="590132"/>
      </dsp:txXfrm>
    </dsp:sp>
    <dsp:sp modelId="{3791592C-1B74-C146-922E-047D47735B4B}">
      <dsp:nvSpPr>
        <dsp:cNvPr id="0" name=""/>
        <dsp:cNvSpPr/>
      </dsp:nvSpPr>
      <dsp:spPr>
        <a:xfrm>
          <a:off x="1700282" y="1129425"/>
          <a:ext cx="125370" cy="960739"/>
        </a:xfrm>
        <a:custGeom>
          <a:avLst/>
          <a:gdLst/>
          <a:ahLst/>
          <a:cxnLst/>
          <a:rect l="0" t="0" r="0" b="0"/>
          <a:pathLst>
            <a:path>
              <a:moveTo>
                <a:pt x="0" y="0"/>
              </a:moveTo>
              <a:lnTo>
                <a:pt x="0" y="960739"/>
              </a:lnTo>
              <a:lnTo>
                <a:pt x="125370" y="9607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312163-46EE-844A-A846-A40F3C6A0358}">
      <dsp:nvSpPr>
        <dsp:cNvPr id="0" name=""/>
        <dsp:cNvSpPr/>
      </dsp:nvSpPr>
      <dsp:spPr>
        <a:xfrm>
          <a:off x="1825652" y="1326777"/>
          <a:ext cx="1002964" cy="152677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Docker containers are easy to deploy, have good version control mechanism and minimize execution overhead</a:t>
          </a:r>
          <a:endParaRPr lang="en-US" sz="1050" kern="1200" dirty="0"/>
        </a:p>
      </dsp:txBody>
      <dsp:txXfrm>
        <a:off x="1855028" y="1356153"/>
        <a:ext cx="944212" cy="1468022"/>
      </dsp:txXfrm>
    </dsp:sp>
    <dsp:sp modelId="{E03DD303-84D3-984A-8ABD-E19C8CEEFBDF}">
      <dsp:nvSpPr>
        <dsp:cNvPr id="0" name=""/>
        <dsp:cNvSpPr/>
      </dsp:nvSpPr>
      <dsp:spPr>
        <a:xfrm>
          <a:off x="1700282" y="1129425"/>
          <a:ext cx="125370" cy="2531804"/>
        </a:xfrm>
        <a:custGeom>
          <a:avLst/>
          <a:gdLst/>
          <a:ahLst/>
          <a:cxnLst/>
          <a:rect l="0" t="0" r="0" b="0"/>
          <a:pathLst>
            <a:path>
              <a:moveTo>
                <a:pt x="0" y="0"/>
              </a:moveTo>
              <a:lnTo>
                <a:pt x="0" y="2531804"/>
              </a:lnTo>
              <a:lnTo>
                <a:pt x="125370" y="253180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A614A5-31F8-2F4D-A4F7-A937F20C5483}">
      <dsp:nvSpPr>
        <dsp:cNvPr id="0" name=""/>
        <dsp:cNvSpPr/>
      </dsp:nvSpPr>
      <dsp:spPr>
        <a:xfrm>
          <a:off x="1825652" y="3010265"/>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Unfortunately no Windows equivalent due to lack of GUI support  </a:t>
          </a:r>
          <a:endParaRPr lang="en-US" sz="1050" kern="1200" dirty="0"/>
        </a:p>
      </dsp:txBody>
      <dsp:txXfrm>
        <a:off x="1855028" y="3039641"/>
        <a:ext cx="944212" cy="1243176"/>
      </dsp:txXfrm>
    </dsp:sp>
    <dsp:sp modelId="{0D347285-8F94-8A43-833A-7F606C4DBDC5}">
      <dsp:nvSpPr>
        <dsp:cNvPr id="0" name=""/>
        <dsp:cNvSpPr/>
      </dsp:nvSpPr>
      <dsp:spPr>
        <a:xfrm>
          <a:off x="1700282" y="1129425"/>
          <a:ext cx="125370" cy="3990446"/>
        </a:xfrm>
        <a:custGeom>
          <a:avLst/>
          <a:gdLst/>
          <a:ahLst/>
          <a:cxnLst/>
          <a:rect l="0" t="0" r="0" b="0"/>
          <a:pathLst>
            <a:path>
              <a:moveTo>
                <a:pt x="0" y="0"/>
              </a:moveTo>
              <a:lnTo>
                <a:pt x="0" y="3990446"/>
              </a:lnTo>
              <a:lnTo>
                <a:pt x="125370" y="399044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A85C6B-3E37-E740-AD59-010FF0B9F155}">
      <dsp:nvSpPr>
        <dsp:cNvPr id="0" name=""/>
        <dsp:cNvSpPr/>
      </dsp:nvSpPr>
      <dsp:spPr>
        <a:xfrm>
          <a:off x="1825652" y="446890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When displaying application interfaces container is SSH + application</a:t>
          </a:r>
          <a:endParaRPr lang="en-US" sz="1050" kern="1200" dirty="0"/>
        </a:p>
      </dsp:txBody>
      <dsp:txXfrm>
        <a:off x="1855028" y="4498283"/>
        <a:ext cx="944212" cy="1243176"/>
      </dsp:txXfrm>
    </dsp:sp>
    <dsp:sp modelId="{561021F7-7248-3441-8300-A45B2AB633DE}">
      <dsp:nvSpPr>
        <dsp:cNvPr id="0" name=""/>
        <dsp:cNvSpPr/>
      </dsp:nvSpPr>
      <dsp:spPr>
        <a:xfrm>
          <a:off x="3142043"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Remote Access</a:t>
          </a:r>
          <a:endParaRPr lang="en-US" sz="1600" kern="1200" dirty="0"/>
        </a:p>
      </dsp:txBody>
      <dsp:txXfrm>
        <a:off x="3160403" y="520932"/>
        <a:ext cx="1216985" cy="590132"/>
      </dsp:txXfrm>
    </dsp:sp>
    <dsp:sp modelId="{F1D485BB-5B38-C74E-80C0-60DCCD3DF874}">
      <dsp:nvSpPr>
        <dsp:cNvPr id="0" name=""/>
        <dsp:cNvSpPr/>
      </dsp:nvSpPr>
      <dsp:spPr>
        <a:xfrm>
          <a:off x="3267413"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6A54FBB-BC61-9841-9305-8198EF39B637}">
      <dsp:nvSpPr>
        <dsp:cNvPr id="0" name=""/>
        <dsp:cNvSpPr/>
      </dsp:nvSpPr>
      <dsp:spPr>
        <a:xfrm>
          <a:off x="3392784"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XPRA is like screen for X11</a:t>
          </a:r>
          <a:endParaRPr lang="en-US" sz="1050" kern="1200" dirty="0"/>
        </a:p>
      </dsp:txBody>
      <dsp:txXfrm>
        <a:off x="3422160" y="1356153"/>
        <a:ext cx="944212" cy="1243176"/>
      </dsp:txXfrm>
    </dsp:sp>
    <dsp:sp modelId="{E665AF1C-1FD8-1E49-B783-AF8EFF0EEE4B}">
      <dsp:nvSpPr>
        <dsp:cNvPr id="0" name=""/>
        <dsp:cNvSpPr/>
      </dsp:nvSpPr>
      <dsp:spPr>
        <a:xfrm>
          <a:off x="3267413"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568D80-C50E-3B4A-84B4-B1E80E84E994}">
      <dsp:nvSpPr>
        <dsp:cNvPr id="0" name=""/>
        <dsp:cNvSpPr/>
      </dsp:nvSpPr>
      <dsp:spPr>
        <a:xfrm>
          <a:off x="3392784"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Persistent remote display server</a:t>
          </a:r>
          <a:endParaRPr lang="en-US" sz="1050" kern="1200" dirty="0"/>
        </a:p>
      </dsp:txBody>
      <dsp:txXfrm>
        <a:off x="3422160" y="2814795"/>
        <a:ext cx="944212" cy="1243176"/>
      </dsp:txXfrm>
    </dsp:sp>
    <dsp:sp modelId="{DF347E03-C967-4243-8E09-193770090DA4}">
      <dsp:nvSpPr>
        <dsp:cNvPr id="0" name=""/>
        <dsp:cNvSpPr/>
      </dsp:nvSpPr>
      <dsp:spPr>
        <a:xfrm>
          <a:off x="3267413" y="1129425"/>
          <a:ext cx="125370" cy="3765600"/>
        </a:xfrm>
        <a:custGeom>
          <a:avLst/>
          <a:gdLst/>
          <a:ahLst/>
          <a:cxnLst/>
          <a:rect l="0" t="0" r="0" b="0"/>
          <a:pathLst>
            <a:path>
              <a:moveTo>
                <a:pt x="0" y="0"/>
              </a:moveTo>
              <a:lnTo>
                <a:pt x="0" y="3765600"/>
              </a:lnTo>
              <a:lnTo>
                <a:pt x="125370" y="376560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AF75A8-AA3A-7640-B9E5-A5377B52C717}">
      <dsp:nvSpPr>
        <dsp:cNvPr id="0" name=""/>
        <dsp:cNvSpPr/>
      </dsp:nvSpPr>
      <dsp:spPr>
        <a:xfrm>
          <a:off x="3392784" y="4244061"/>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Client for forwarding applications and desktop screens</a:t>
          </a:r>
          <a:endParaRPr lang="en-US" sz="1050" kern="1200" dirty="0"/>
        </a:p>
      </dsp:txBody>
      <dsp:txXfrm>
        <a:off x="3422160" y="4273437"/>
        <a:ext cx="944212" cy="1243176"/>
      </dsp:txXfrm>
    </dsp:sp>
    <dsp:sp modelId="{DB93D556-2103-144E-B98A-7E7A1DF1DF37}">
      <dsp:nvSpPr>
        <dsp:cNvPr id="0" name=""/>
        <dsp:cNvSpPr/>
      </dsp:nvSpPr>
      <dsp:spPr>
        <a:xfrm>
          <a:off x="4709174"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Network Protections</a:t>
          </a:r>
          <a:endParaRPr lang="en-US" sz="1600" kern="1200" dirty="0"/>
        </a:p>
      </dsp:txBody>
      <dsp:txXfrm>
        <a:off x="4727534" y="520932"/>
        <a:ext cx="1216985" cy="590132"/>
      </dsp:txXfrm>
    </dsp:sp>
    <dsp:sp modelId="{838AA701-0261-1E4E-812D-0D94986F1271}">
      <dsp:nvSpPr>
        <dsp:cNvPr id="0" name=""/>
        <dsp:cNvSpPr/>
      </dsp:nvSpPr>
      <dsp:spPr>
        <a:xfrm>
          <a:off x="4834545" y="1129425"/>
          <a:ext cx="125370" cy="1030956"/>
        </a:xfrm>
        <a:custGeom>
          <a:avLst/>
          <a:gdLst/>
          <a:ahLst/>
          <a:cxnLst/>
          <a:rect l="0" t="0" r="0" b="0"/>
          <a:pathLst>
            <a:path>
              <a:moveTo>
                <a:pt x="0" y="0"/>
              </a:moveTo>
              <a:lnTo>
                <a:pt x="0" y="1030956"/>
              </a:lnTo>
              <a:lnTo>
                <a:pt x="125370" y="103095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E98EB2-B5C9-A94A-928F-8AA56003703A}">
      <dsp:nvSpPr>
        <dsp:cNvPr id="0" name=""/>
        <dsp:cNvSpPr/>
      </dsp:nvSpPr>
      <dsp:spPr>
        <a:xfrm>
          <a:off x="4959915" y="1326777"/>
          <a:ext cx="1002964" cy="16672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66725">
            <a:lnSpc>
              <a:spcPct val="90000"/>
            </a:lnSpc>
            <a:spcBef>
              <a:spcPct val="0"/>
            </a:spcBef>
            <a:spcAft>
              <a:spcPct val="35000"/>
            </a:spcAft>
          </a:pPr>
          <a:r>
            <a:rPr lang="en-US" sz="1050" kern="1200" dirty="0" smtClean="0"/>
            <a:t>Linux Traffic Control (tc) Tools</a:t>
          </a:r>
          <a:endParaRPr lang="en-US" sz="1050" kern="1200" dirty="0"/>
        </a:p>
        <a:p>
          <a:pPr marL="57150" lvl="1" indent="-57150" algn="l" defTabSz="444500">
            <a:lnSpc>
              <a:spcPct val="90000"/>
            </a:lnSpc>
            <a:spcBef>
              <a:spcPct val="0"/>
            </a:spcBef>
            <a:spcAft>
              <a:spcPct val="15000"/>
            </a:spcAft>
            <a:buChar char="••"/>
          </a:pPr>
          <a:r>
            <a:rPr lang="en-US" sz="1000" kern="1200" dirty="0" smtClean="0"/>
            <a:t> Enables network port mirroring </a:t>
          </a:r>
          <a:endParaRPr lang="en-US" sz="1000" kern="1200" dirty="0"/>
        </a:p>
        <a:p>
          <a:pPr marL="57150" lvl="1" indent="-57150" algn="l" defTabSz="444500">
            <a:lnSpc>
              <a:spcPct val="90000"/>
            </a:lnSpc>
            <a:spcBef>
              <a:spcPct val="0"/>
            </a:spcBef>
            <a:spcAft>
              <a:spcPct val="15000"/>
            </a:spcAft>
            <a:buChar char="••"/>
          </a:pPr>
          <a:r>
            <a:rPr lang="en-US" sz="1000" kern="1200" dirty="0" smtClean="0"/>
            <a:t>Route packets with smaller footprint</a:t>
          </a:r>
          <a:endParaRPr lang="en-US" sz="1000" kern="1200" dirty="0"/>
        </a:p>
      </dsp:txBody>
      <dsp:txXfrm>
        <a:off x="4989291" y="1356153"/>
        <a:ext cx="944212" cy="1608456"/>
      </dsp:txXfrm>
    </dsp:sp>
    <dsp:sp modelId="{4201E92A-CEAB-8840-91A9-BAB914D4602E}">
      <dsp:nvSpPr>
        <dsp:cNvPr id="0" name=""/>
        <dsp:cNvSpPr/>
      </dsp:nvSpPr>
      <dsp:spPr>
        <a:xfrm>
          <a:off x="4834545" y="1129425"/>
          <a:ext cx="125370" cy="2487789"/>
        </a:xfrm>
        <a:custGeom>
          <a:avLst/>
          <a:gdLst/>
          <a:ahLst/>
          <a:cxnLst/>
          <a:rect l="0" t="0" r="0" b="0"/>
          <a:pathLst>
            <a:path>
              <a:moveTo>
                <a:pt x="0" y="0"/>
              </a:moveTo>
              <a:lnTo>
                <a:pt x="0" y="2487789"/>
              </a:lnTo>
              <a:lnTo>
                <a:pt x="125370" y="24877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F0E9CB1-B04C-C949-97C4-EDE1B0F57846}">
      <dsp:nvSpPr>
        <dsp:cNvPr id="0" name=""/>
        <dsp:cNvSpPr/>
      </dsp:nvSpPr>
      <dsp:spPr>
        <a:xfrm>
          <a:off x="4959915" y="3150698"/>
          <a:ext cx="1002964" cy="93303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Traffic Enforcement</a:t>
          </a:r>
          <a:endParaRPr lang="en-US" sz="1050" kern="1200" dirty="0"/>
        </a:p>
      </dsp:txBody>
      <dsp:txXfrm>
        <a:off x="4987243" y="3178026"/>
        <a:ext cx="948308" cy="878376"/>
      </dsp:txXfrm>
    </dsp:sp>
    <dsp:sp modelId="{F9A5C3B6-1621-FF41-90C2-626AD3062291}">
      <dsp:nvSpPr>
        <dsp:cNvPr id="0" name=""/>
        <dsp:cNvSpPr/>
      </dsp:nvSpPr>
      <dsp:spPr>
        <a:xfrm>
          <a:off x="6276306"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Virtue Import/Export</a:t>
          </a:r>
          <a:endParaRPr lang="en-US" sz="1600" kern="1200" dirty="0"/>
        </a:p>
      </dsp:txBody>
      <dsp:txXfrm>
        <a:off x="6294666" y="520932"/>
        <a:ext cx="1216985" cy="590132"/>
      </dsp:txXfrm>
    </dsp:sp>
    <dsp:sp modelId="{5311584E-86D9-CB44-8977-244EA16A5A5C}">
      <dsp:nvSpPr>
        <dsp:cNvPr id="0" name=""/>
        <dsp:cNvSpPr/>
      </dsp:nvSpPr>
      <dsp:spPr>
        <a:xfrm>
          <a:off x="6401676"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8665DA-16BC-F84B-8B92-5DC6DB4CC8AF}">
      <dsp:nvSpPr>
        <dsp:cNvPr id="0" name=""/>
        <dsp:cNvSpPr/>
      </dsp:nvSpPr>
      <dsp:spPr>
        <a:xfrm>
          <a:off x="6527047"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Need to define what is the boundary of a “Virtue” </a:t>
          </a:r>
          <a:endParaRPr lang="en-US" sz="1050" kern="1200" dirty="0"/>
        </a:p>
      </dsp:txBody>
      <dsp:txXfrm>
        <a:off x="6556423" y="1356153"/>
        <a:ext cx="944212" cy="1243176"/>
      </dsp:txXfrm>
    </dsp:sp>
    <dsp:sp modelId="{FC2A5B74-718C-5B46-8FD3-9368599A5C25}">
      <dsp:nvSpPr>
        <dsp:cNvPr id="0" name=""/>
        <dsp:cNvSpPr/>
      </dsp:nvSpPr>
      <dsp:spPr>
        <a:xfrm>
          <a:off x="6401676" y="1129425"/>
          <a:ext cx="125370" cy="2306958"/>
        </a:xfrm>
        <a:custGeom>
          <a:avLst/>
          <a:gdLst/>
          <a:ahLst/>
          <a:cxnLst/>
          <a:rect l="0" t="0" r="0" b="0"/>
          <a:pathLst>
            <a:path>
              <a:moveTo>
                <a:pt x="0" y="0"/>
              </a:moveTo>
              <a:lnTo>
                <a:pt x="0" y="2306958"/>
              </a:lnTo>
              <a:lnTo>
                <a:pt x="125370" y="23069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9A5FD2-A862-5A40-9038-041D85FCC394}">
      <dsp:nvSpPr>
        <dsp:cNvPr id="0" name=""/>
        <dsp:cNvSpPr/>
      </dsp:nvSpPr>
      <dsp:spPr>
        <a:xfrm>
          <a:off x="6527047" y="2785419"/>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In our case we assume application is in place and only import/export role settings</a:t>
          </a:r>
          <a:endParaRPr lang="en-US" sz="1050" kern="1200" dirty="0"/>
        </a:p>
      </dsp:txBody>
      <dsp:txXfrm>
        <a:off x="6556423" y="2814795"/>
        <a:ext cx="944212" cy="1243176"/>
      </dsp:txXfrm>
    </dsp:sp>
    <dsp:sp modelId="{A87842C4-CA25-3F4F-A010-B9CDD47D3194}">
      <dsp:nvSpPr>
        <dsp:cNvPr id="0" name=""/>
        <dsp:cNvSpPr/>
      </dsp:nvSpPr>
      <dsp:spPr>
        <a:xfrm>
          <a:off x="7843437" y="502572"/>
          <a:ext cx="1253705" cy="62685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Virtue Update</a:t>
          </a:r>
          <a:endParaRPr lang="en-US" sz="1600" kern="1200" dirty="0"/>
        </a:p>
      </dsp:txBody>
      <dsp:txXfrm>
        <a:off x="7861797" y="520932"/>
        <a:ext cx="1216985" cy="590132"/>
      </dsp:txXfrm>
    </dsp:sp>
    <dsp:sp modelId="{EA60B034-76B4-DC4C-9F3A-D25123237550}">
      <dsp:nvSpPr>
        <dsp:cNvPr id="0" name=""/>
        <dsp:cNvSpPr/>
      </dsp:nvSpPr>
      <dsp:spPr>
        <a:xfrm>
          <a:off x="7968808" y="1129425"/>
          <a:ext cx="125370" cy="848316"/>
        </a:xfrm>
        <a:custGeom>
          <a:avLst/>
          <a:gdLst/>
          <a:ahLst/>
          <a:cxnLst/>
          <a:rect l="0" t="0" r="0" b="0"/>
          <a:pathLst>
            <a:path>
              <a:moveTo>
                <a:pt x="0" y="0"/>
              </a:moveTo>
              <a:lnTo>
                <a:pt x="0" y="848316"/>
              </a:lnTo>
              <a:lnTo>
                <a:pt x="125370" y="84831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4AEAEC-F81C-8E44-AEA8-4405B8A74B61}">
      <dsp:nvSpPr>
        <dsp:cNvPr id="0" name=""/>
        <dsp:cNvSpPr/>
      </dsp:nvSpPr>
      <dsp:spPr>
        <a:xfrm>
          <a:off x="8094178" y="1326777"/>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Separate updates into application and infrastructure updates</a:t>
          </a:r>
          <a:endParaRPr lang="en-US" sz="1050" kern="1200" dirty="0"/>
        </a:p>
      </dsp:txBody>
      <dsp:txXfrm>
        <a:off x="8123554" y="1356153"/>
        <a:ext cx="944212" cy="1243176"/>
      </dsp:txXfrm>
    </dsp:sp>
    <dsp:sp modelId="{94914996-1A78-C74F-8D4E-E7063CBAAEE9}">
      <dsp:nvSpPr>
        <dsp:cNvPr id="0" name=""/>
        <dsp:cNvSpPr/>
      </dsp:nvSpPr>
      <dsp:spPr>
        <a:xfrm>
          <a:off x="7968808" y="1129425"/>
          <a:ext cx="125370" cy="2266319"/>
        </a:xfrm>
        <a:custGeom>
          <a:avLst/>
          <a:gdLst/>
          <a:ahLst/>
          <a:cxnLst/>
          <a:rect l="0" t="0" r="0" b="0"/>
          <a:pathLst>
            <a:path>
              <a:moveTo>
                <a:pt x="0" y="0"/>
              </a:moveTo>
              <a:lnTo>
                <a:pt x="0" y="2266319"/>
              </a:lnTo>
              <a:lnTo>
                <a:pt x="125370" y="226631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CBE74F-8684-6D49-8B84-CA6C18E4AEF7}">
      <dsp:nvSpPr>
        <dsp:cNvPr id="0" name=""/>
        <dsp:cNvSpPr/>
      </dsp:nvSpPr>
      <dsp:spPr>
        <a:xfrm>
          <a:off x="8094178" y="2744780"/>
          <a:ext cx="1002964" cy="1301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All updates should be tracked either through checksum or versioning</a:t>
          </a:r>
          <a:endParaRPr lang="en-US" sz="1050" kern="1200" dirty="0"/>
        </a:p>
      </dsp:txBody>
      <dsp:txXfrm>
        <a:off x="8123554" y="2774156"/>
        <a:ext cx="944212" cy="124317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5B8A0F-509A-4D4E-B8A2-D4D70F6ADCD7}" type="datetimeFigureOut">
              <a:rPr lang="en-US" smtClean="0"/>
              <a:pPr/>
              <a:t>9/6/17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996E58-9887-034D-A2C5-588D503682EE}" type="slidenum">
              <a:rPr lang="en-US" smtClean="0"/>
              <a:pPr/>
              <a:t>‹#›</a:t>
            </a:fld>
            <a:endParaRPr lang="en-US" dirty="0"/>
          </a:p>
        </p:txBody>
      </p:sp>
    </p:spTree>
    <p:extLst>
      <p:ext uri="{BB962C8B-B14F-4D97-AF65-F5344CB8AC3E}">
        <p14:creationId xmlns:p14="http://schemas.microsoft.com/office/powerpoint/2010/main" val="36194984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002528-0F20-8844-920C-2F20B517E443}" type="datetimeFigureOut">
              <a:rPr lang="en-US" smtClean="0"/>
              <a:pPr/>
              <a:t>9/6/17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1B632-81DE-3B44-B95D-30BC8B3608A6}" type="slidenum">
              <a:rPr lang="en-US" smtClean="0"/>
              <a:pPr/>
              <a:t>‹#›</a:t>
            </a:fld>
            <a:endParaRPr lang="en-US" dirty="0"/>
          </a:p>
        </p:txBody>
      </p:sp>
    </p:spTree>
    <p:extLst>
      <p:ext uri="{BB962C8B-B14F-4D97-AF65-F5344CB8AC3E}">
        <p14:creationId xmlns:p14="http://schemas.microsoft.com/office/powerpoint/2010/main" val="304227876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13</a:t>
            </a:fld>
            <a:endParaRPr lang="en-US" dirty="0"/>
          </a:p>
        </p:txBody>
      </p:sp>
    </p:spTree>
    <p:extLst>
      <p:ext uri="{BB962C8B-B14F-4D97-AF65-F5344CB8AC3E}">
        <p14:creationId xmlns:p14="http://schemas.microsoft.com/office/powerpoint/2010/main" val="1902961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Give</a:t>
            </a:r>
            <a:r>
              <a:rPr lang="en-US" baseline="0" dirty="0" smtClean="0"/>
              <a:t> an introduction to </a:t>
            </a:r>
            <a:r>
              <a:rPr lang="en-US" baseline="0" dirty="0" err="1" smtClean="0"/>
              <a:t>Ravello</a:t>
            </a:r>
            <a:r>
              <a:rPr lang="en-US" baseline="0" dirty="0" smtClean="0"/>
              <a:t> and why we chose it</a:t>
            </a:r>
            <a:endParaRPr lang="en-US" dirty="0" smtClean="0"/>
          </a:p>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48</a:t>
            </a:fld>
            <a:endParaRPr lang="en-US" dirty="0"/>
          </a:p>
        </p:txBody>
      </p:sp>
    </p:spTree>
    <p:extLst>
      <p:ext uri="{BB962C8B-B14F-4D97-AF65-F5344CB8AC3E}">
        <p14:creationId xmlns:p14="http://schemas.microsoft.com/office/powerpoint/2010/main" val="2008008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Highlight this</a:t>
            </a:r>
            <a:r>
              <a:rPr lang="en-US" baseline="0" dirty="0" smtClean="0"/>
              <a:t> is what we chose and this is for lessons learned. Things we learned may not be the only solution/path, but we are highlighting what we learned to help performers. Performers shouldn’t feel obligated to use items noted here. There very well could be a better 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50</a:t>
            </a:fld>
            <a:endParaRPr lang="en-US" dirty="0"/>
          </a:p>
        </p:txBody>
      </p:sp>
    </p:spTree>
    <p:extLst>
      <p:ext uri="{BB962C8B-B14F-4D97-AF65-F5344CB8AC3E}">
        <p14:creationId xmlns:p14="http://schemas.microsoft.com/office/powerpoint/2010/main" val="3526277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Tie together the</a:t>
            </a:r>
            <a:r>
              <a:rPr lang="en-US" baseline="0" dirty="0" smtClean="0"/>
              <a:t> importance of RI and testing framework. Give the example of </a:t>
            </a:r>
            <a:r>
              <a:rPr lang="en-US" baseline="0" dirty="0" err="1" smtClean="0"/>
              <a:t>OpenVPN</a:t>
            </a:r>
            <a:r>
              <a:rPr lang="en-US" baseline="0" dirty="0" smtClean="0"/>
              <a:t> and traffic monitoring.</a:t>
            </a:r>
            <a:endParaRPr lang="en-US" dirty="0" smtClean="0"/>
          </a:p>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57</a:t>
            </a:fld>
            <a:endParaRPr lang="en-US" dirty="0"/>
          </a:p>
        </p:txBody>
      </p:sp>
    </p:spTree>
    <p:extLst>
      <p:ext uri="{BB962C8B-B14F-4D97-AF65-F5344CB8AC3E}">
        <p14:creationId xmlns:p14="http://schemas.microsoft.com/office/powerpoint/2010/main" val="3379066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8650">
              <a:defRPr/>
            </a:pPr>
            <a:endParaRPr lang="en-US" baseline="0" dirty="0" smtClean="0"/>
          </a:p>
          <a:p>
            <a:pPr marL="168244" indent="-168244" defTabSz="448650">
              <a:buFontTx/>
              <a:buChar char="-"/>
              <a:defRPr/>
            </a:pPr>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38</a:t>
            </a:fld>
            <a:endParaRPr lang="en-US" dirty="0"/>
          </a:p>
        </p:txBody>
      </p:sp>
    </p:spTree>
    <p:extLst>
      <p:ext uri="{BB962C8B-B14F-4D97-AF65-F5344CB8AC3E}">
        <p14:creationId xmlns:p14="http://schemas.microsoft.com/office/powerpoint/2010/main" val="98711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39</a:t>
            </a:fld>
            <a:endParaRPr lang="en-US" dirty="0"/>
          </a:p>
        </p:txBody>
      </p:sp>
    </p:spTree>
    <p:extLst>
      <p:ext uri="{BB962C8B-B14F-4D97-AF65-F5344CB8AC3E}">
        <p14:creationId xmlns:p14="http://schemas.microsoft.com/office/powerpoint/2010/main" val="146523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40</a:t>
            </a:fld>
            <a:endParaRPr lang="en-US" dirty="0"/>
          </a:p>
        </p:txBody>
      </p:sp>
    </p:spTree>
    <p:extLst>
      <p:ext uri="{BB962C8B-B14F-4D97-AF65-F5344CB8AC3E}">
        <p14:creationId xmlns:p14="http://schemas.microsoft.com/office/powerpoint/2010/main" val="1369426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41</a:t>
            </a:fld>
            <a:endParaRPr lang="en-US" dirty="0"/>
          </a:p>
        </p:txBody>
      </p:sp>
    </p:spTree>
    <p:extLst>
      <p:ext uri="{BB962C8B-B14F-4D97-AF65-F5344CB8AC3E}">
        <p14:creationId xmlns:p14="http://schemas.microsoft.com/office/powerpoint/2010/main" val="219035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42</a:t>
            </a:fld>
            <a:endParaRPr lang="en-US" dirty="0"/>
          </a:p>
        </p:txBody>
      </p:sp>
    </p:spTree>
    <p:extLst>
      <p:ext uri="{BB962C8B-B14F-4D97-AF65-F5344CB8AC3E}">
        <p14:creationId xmlns:p14="http://schemas.microsoft.com/office/powerpoint/2010/main" val="1347709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43</a:t>
            </a:fld>
            <a:endParaRPr lang="en-US" dirty="0"/>
          </a:p>
        </p:txBody>
      </p:sp>
    </p:spTree>
    <p:extLst>
      <p:ext uri="{BB962C8B-B14F-4D97-AF65-F5344CB8AC3E}">
        <p14:creationId xmlns:p14="http://schemas.microsoft.com/office/powerpoint/2010/main" val="90570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1B632-81DE-3B44-B95D-30BC8B3608A6}" type="slidenum">
              <a:rPr lang="en-US" smtClean="0"/>
              <a:pPr/>
              <a:t>44</a:t>
            </a:fld>
            <a:endParaRPr lang="en-US" dirty="0"/>
          </a:p>
        </p:txBody>
      </p:sp>
    </p:spTree>
    <p:extLst>
      <p:ext uri="{BB962C8B-B14F-4D97-AF65-F5344CB8AC3E}">
        <p14:creationId xmlns:p14="http://schemas.microsoft.com/office/powerpoint/2010/main" val="47572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RI status and purpose</a:t>
            </a:r>
          </a:p>
        </p:txBody>
      </p:sp>
      <p:sp>
        <p:nvSpPr>
          <p:cNvPr id="4" name="Slide Number Placeholder 3"/>
          <p:cNvSpPr>
            <a:spLocks noGrp="1"/>
          </p:cNvSpPr>
          <p:nvPr>
            <p:ph type="sldNum" sz="quarter" idx="10"/>
          </p:nvPr>
        </p:nvSpPr>
        <p:spPr/>
        <p:txBody>
          <a:bodyPr/>
          <a:lstStyle/>
          <a:p>
            <a:fld id="{3A11B632-81DE-3B44-B95D-30BC8B3608A6}" type="slidenum">
              <a:rPr lang="en-US" smtClean="0"/>
              <a:pPr/>
              <a:t>47</a:t>
            </a:fld>
            <a:endParaRPr lang="en-US" dirty="0"/>
          </a:p>
        </p:txBody>
      </p:sp>
    </p:spTree>
    <p:extLst>
      <p:ext uri="{BB962C8B-B14F-4D97-AF65-F5344CB8AC3E}">
        <p14:creationId xmlns:p14="http://schemas.microsoft.com/office/powerpoint/2010/main" val="2640964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1509" y="1240507"/>
            <a:ext cx="7772491" cy="1142693"/>
          </a:xfrm>
        </p:spPr>
        <p:txBody>
          <a:bodyPr anchor="ctr" anchorCtr="0">
            <a:normAutofit/>
          </a:bodyPr>
          <a:lstStyle>
            <a:lvl1pPr algn="ctr">
              <a:spcBef>
                <a:spcPts val="300"/>
              </a:spcBef>
              <a:spcAft>
                <a:spcPts val="300"/>
              </a:spcAft>
              <a:defRPr sz="3200" i="1">
                <a:solidFill>
                  <a:srgbClr val="0A237A"/>
                </a:solidFill>
                <a:effectLst>
                  <a:outerShdw blurRad="38100" dist="38100" dir="2700000" algn="tl">
                    <a:srgbClr val="000000">
                      <a:alpha val="43137"/>
                    </a:srgbClr>
                  </a:outerShdw>
                </a:effectLst>
              </a:defRPr>
            </a:lvl1pPr>
          </a:lstStyle>
          <a:p>
            <a:r>
              <a:rPr lang="en-US" dirty="0" smtClean="0"/>
              <a:t>Title</a:t>
            </a:r>
            <a:endParaRPr lang="en-US" dirty="0"/>
          </a:p>
        </p:txBody>
      </p:sp>
      <p:sp>
        <p:nvSpPr>
          <p:cNvPr id="3" name="Subtitle 2"/>
          <p:cNvSpPr>
            <a:spLocks noGrp="1"/>
          </p:cNvSpPr>
          <p:nvPr>
            <p:ph type="subTitle" idx="1" hasCustomPrompt="1"/>
          </p:nvPr>
        </p:nvSpPr>
        <p:spPr>
          <a:xfrm>
            <a:off x="1371509" y="2888134"/>
            <a:ext cx="7772492" cy="1186074"/>
          </a:xfrm>
          <a:prstGeom prst="rect">
            <a:avLst/>
          </a:prstGeom>
        </p:spPr>
        <p:txBody>
          <a:bodyPr>
            <a:normAutofit/>
          </a:bodyPr>
          <a:lstStyle>
            <a:lvl1pPr marL="0" indent="0" algn="ctr">
              <a:buNone/>
              <a:defRPr sz="2400" i="1">
                <a:solidFill>
                  <a:srgbClr val="0A237A"/>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Date</a:t>
            </a:r>
            <a:endParaRPr lang="en-US" dirty="0"/>
          </a:p>
        </p:txBody>
      </p:sp>
      <p:pic>
        <p:nvPicPr>
          <p:cNvPr id="7" name="Picture 6" descr="apl_small_vertical_blue.png"/>
          <p:cNvPicPr>
            <a:picLocks noChangeAspect="1"/>
          </p:cNvPicPr>
          <p:nvPr userDrawn="1"/>
        </p:nvPicPr>
        <p:blipFill rotWithShape="1">
          <a:blip r:embed="rId2">
            <a:extLst>
              <a:ext uri="{28A0092B-C50C-407E-A947-70E740481C1C}">
                <a14:useLocalDpi xmlns:a14="http://schemas.microsoft.com/office/drawing/2010/main" val="0"/>
              </a:ext>
            </a:extLst>
          </a:blip>
          <a:srcRect r="2102" b="8895"/>
          <a:stretch/>
        </p:blipFill>
        <p:spPr>
          <a:xfrm>
            <a:off x="6383868" y="5177783"/>
            <a:ext cx="2760133" cy="1680220"/>
          </a:xfrm>
          <a:prstGeom prst="rect">
            <a:avLst/>
          </a:prstGeom>
        </p:spPr>
      </p:pic>
      <p:sp>
        <p:nvSpPr>
          <p:cNvPr id="9" name="Text Placeholder 8"/>
          <p:cNvSpPr>
            <a:spLocks noGrp="1"/>
          </p:cNvSpPr>
          <p:nvPr>
            <p:ph type="body" sz="quarter" idx="10" hasCustomPrompt="1"/>
          </p:nvPr>
        </p:nvSpPr>
        <p:spPr>
          <a:xfrm>
            <a:off x="1591742" y="4585830"/>
            <a:ext cx="4495195" cy="2063524"/>
          </a:xfrm>
          <a:prstGeom prst="rect">
            <a:avLst/>
          </a:prstGeom>
        </p:spPr>
        <p:txBody>
          <a:bodyPr anchor="b" anchorCtr="0">
            <a:normAutofit/>
          </a:bodyPr>
          <a:lstStyle>
            <a:lvl1pPr marL="0" indent="0" algn="l">
              <a:buNone/>
              <a:defRPr sz="1800" i="1" baseline="0">
                <a:solidFill>
                  <a:srgbClr val="0A237A"/>
                </a:solidFill>
                <a:effectLst>
                  <a:outerShdw blurRad="38100" dist="38100" dir="2700000" algn="tl">
                    <a:srgbClr val="000000">
                      <a:alpha val="43137"/>
                    </a:srgbClr>
                  </a:outerShdw>
                </a:effectLst>
              </a:defRPr>
            </a:lvl1pPr>
          </a:lstStyle>
          <a:p>
            <a:pPr lvl="0"/>
            <a:r>
              <a:rPr lang="en-US" dirty="0" smtClean="0"/>
              <a:t>Name</a:t>
            </a:r>
            <a:br>
              <a:rPr lang="en-US" dirty="0" smtClean="0"/>
            </a:br>
            <a:r>
              <a:rPr lang="en-US" dirty="0" smtClean="0"/>
              <a:t>Title</a:t>
            </a:r>
            <a:br>
              <a:rPr lang="en-US" dirty="0" smtClean="0"/>
            </a:br>
            <a:r>
              <a:rPr lang="en-US" dirty="0" smtClean="0"/>
              <a:t>Contact info</a:t>
            </a:r>
            <a:endParaRPr lang="en-US" dirty="0"/>
          </a:p>
        </p:txBody>
      </p:sp>
      <p:pic>
        <p:nvPicPr>
          <p:cNvPr id="5" name="Picture 4" descr="PPT Template Bar Vertical Flat index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371600" cy="6858000"/>
          </a:xfrm>
          <a:prstGeom prst="rect">
            <a:avLst/>
          </a:prstGeom>
        </p:spPr>
      </p:pic>
      <p:sp>
        <p:nvSpPr>
          <p:cNvPr id="8" name="TextBox 7"/>
          <p:cNvSpPr txBox="1"/>
          <p:nvPr userDrawn="1"/>
        </p:nvSpPr>
        <p:spPr>
          <a:xfrm>
            <a:off x="3198423" y="6609013"/>
            <a:ext cx="4291992" cy="276999"/>
          </a:xfrm>
          <a:prstGeom prst="rect">
            <a:avLst/>
          </a:prstGeom>
          <a:noFill/>
        </p:spPr>
        <p:txBody>
          <a:bodyPr wrap="square" rtlCol="0">
            <a:spAutoFit/>
          </a:bodyPr>
          <a:lstStyle/>
          <a:p>
            <a:pPr algn="ctr"/>
            <a:r>
              <a:rPr lang="en-US" sz="1200" dirty="0" smtClean="0"/>
              <a:t>NOT APPROVED FOR PUBLIC RELEASE</a:t>
            </a:r>
            <a:endParaRPr lang="en-US" sz="1200" dirty="0"/>
          </a:p>
        </p:txBody>
      </p:sp>
      <p:sp>
        <p:nvSpPr>
          <p:cNvPr id="10" name="TextBox 9"/>
          <p:cNvSpPr txBox="1"/>
          <p:nvPr userDrawn="1"/>
        </p:nvSpPr>
        <p:spPr>
          <a:xfrm>
            <a:off x="3103886" y="0"/>
            <a:ext cx="4291992" cy="276999"/>
          </a:xfrm>
          <a:prstGeom prst="rect">
            <a:avLst/>
          </a:prstGeom>
          <a:noFill/>
        </p:spPr>
        <p:txBody>
          <a:bodyPr wrap="square" rtlCol="0">
            <a:spAutoFit/>
          </a:bodyPr>
          <a:lstStyle/>
          <a:p>
            <a:pPr algn="ctr"/>
            <a:r>
              <a:rPr lang="en-US" sz="1200" dirty="0" smtClean="0"/>
              <a:t>NOT APPROVED FOR PUBLIC RELEASE</a:t>
            </a:r>
            <a:endParaRPr lang="en-US" sz="1200" dirty="0"/>
          </a:p>
        </p:txBody>
      </p:sp>
    </p:spTree>
    <p:extLst>
      <p:ext uri="{BB962C8B-B14F-4D97-AF65-F5344CB8AC3E}">
        <p14:creationId xmlns:p14="http://schemas.microsoft.com/office/powerpoint/2010/main" val="2041074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2"/>
          <p:cNvSpPr>
            <a:spLocks noGrp="1"/>
          </p:cNvSpPr>
          <p:nvPr>
            <p:ph idx="1"/>
          </p:nvPr>
        </p:nvSpPr>
        <p:spPr>
          <a:xfrm>
            <a:off x="457200" y="1126398"/>
            <a:ext cx="8228542"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626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3 Line Title Templa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216152"/>
          </a:xfrm>
          <a:prstGeom prst="rect">
            <a:avLst/>
          </a:prstGeom>
        </p:spPr>
      </p:pic>
      <p:sp>
        <p:nvSpPr>
          <p:cNvPr id="2" name="Title 1"/>
          <p:cNvSpPr>
            <a:spLocks noGrp="1"/>
          </p:cNvSpPr>
          <p:nvPr>
            <p:ph type="title" hasCustomPrompt="1"/>
          </p:nvPr>
        </p:nvSpPr>
        <p:spPr>
          <a:xfrm>
            <a:off x="241200" y="-16931"/>
            <a:ext cx="8229600" cy="1224425"/>
          </a:xfrm>
        </p:spPr>
        <p:txBody>
          <a:bodyPr anchor="b" anchorCtr="0">
            <a:normAutofit/>
          </a:bodyPr>
          <a:lstStyle>
            <a:lvl1pPr>
              <a:defRPr sz="2800" baseline="0"/>
            </a:lvl1pPr>
          </a:lstStyle>
          <a:p>
            <a:r>
              <a:rPr lang="en-US" dirty="0" smtClean="0"/>
              <a:t>Click to edit Master title style:</a:t>
            </a:r>
            <a:br>
              <a:rPr lang="en-US" dirty="0" smtClean="0"/>
            </a:br>
            <a:r>
              <a:rPr lang="en-US" dirty="0" smtClean="0"/>
              <a:t>Two or Three Lines</a:t>
            </a:r>
            <a:br>
              <a:rPr lang="en-US" dirty="0" smtClean="0"/>
            </a:br>
            <a:r>
              <a:rPr lang="en-US" dirty="0" smtClean="0"/>
              <a:t>of Title Text</a:t>
            </a:r>
            <a:endParaRPr lang="en-US" dirty="0"/>
          </a:p>
        </p:txBody>
      </p:sp>
      <p:sp>
        <p:nvSpPr>
          <p:cNvPr id="3" name="Content Placeholder 2"/>
          <p:cNvSpPr>
            <a:spLocks noGrp="1"/>
          </p:cNvSpPr>
          <p:nvPr>
            <p:ph idx="1"/>
          </p:nvPr>
        </p:nvSpPr>
        <p:spPr>
          <a:xfrm>
            <a:off x="457200" y="1374515"/>
            <a:ext cx="8229600" cy="4992421"/>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326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Template">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dirty="0" smtClean="0"/>
              <a:t>Click to edit Master title style</a:t>
            </a:r>
            <a:endParaRPr lang="en-US" dirty="0"/>
          </a:p>
        </p:txBody>
      </p:sp>
      <p:sp>
        <p:nvSpPr>
          <p:cNvPr id="3" name="Content Placeholder 2"/>
          <p:cNvSpPr>
            <a:spLocks noGrp="1"/>
          </p:cNvSpPr>
          <p:nvPr>
            <p:ph sz="half" idx="1"/>
          </p:nvPr>
        </p:nvSpPr>
        <p:spPr>
          <a:xfrm>
            <a:off x="281800" y="1126063"/>
            <a:ext cx="4222800"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2063" y="1126063"/>
            <a:ext cx="4224528"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15993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8718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2" name="Picture 1" descr="apl_small_vertical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3533" y="1536047"/>
            <a:ext cx="5096934" cy="3334084"/>
          </a:xfrm>
          <a:prstGeom prst="rect">
            <a:avLst/>
          </a:prstGeom>
        </p:spPr>
      </p:pic>
    </p:spTree>
    <p:extLst>
      <p:ext uri="{BB962C8B-B14F-4D97-AF65-F5344CB8AC3E}">
        <p14:creationId xmlns:p14="http://schemas.microsoft.com/office/powerpoint/2010/main" val="38394441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914400"/>
          </a:xfrm>
          <a:prstGeom prst="rect">
            <a:avLst/>
          </a:prstGeom>
        </p:spPr>
      </p:pic>
      <p:sp>
        <p:nvSpPr>
          <p:cNvPr id="2" name="Title Placeholder 1"/>
          <p:cNvSpPr>
            <a:spLocks noGrp="1"/>
          </p:cNvSpPr>
          <p:nvPr>
            <p:ph type="title"/>
          </p:nvPr>
        </p:nvSpPr>
        <p:spPr>
          <a:xfrm>
            <a:off x="241200" y="71742"/>
            <a:ext cx="8766000" cy="803443"/>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pic>
        <p:nvPicPr>
          <p:cNvPr id="7" name="Picture 6" descr="apl_small_shield_blue.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651644" y="6460067"/>
            <a:ext cx="361925" cy="370474"/>
          </a:xfrm>
          <a:prstGeom prst="rect">
            <a:avLst/>
          </a:prstGeom>
        </p:spPr>
      </p:pic>
      <p:cxnSp>
        <p:nvCxnSpPr>
          <p:cNvPr id="9" name="Straight Connector 8"/>
          <p:cNvCxnSpPr/>
          <p:nvPr userDrawn="1"/>
        </p:nvCxnSpPr>
        <p:spPr>
          <a:xfrm>
            <a:off x="168274" y="6635750"/>
            <a:ext cx="8474076" cy="0"/>
          </a:xfrm>
          <a:prstGeom prst="line">
            <a:avLst/>
          </a:prstGeom>
          <a:ln>
            <a:solidFill>
              <a:schemeClr val="tx2"/>
            </a:solidFill>
            <a:tailEnd type="none" w="med" len="lg"/>
          </a:ln>
        </p:spPr>
        <p:style>
          <a:lnRef idx="1">
            <a:schemeClr val="dk1"/>
          </a:lnRef>
          <a:fillRef idx="0">
            <a:schemeClr val="dk1"/>
          </a:fillRef>
          <a:effectRef idx="0">
            <a:schemeClr val="dk1"/>
          </a:effectRef>
          <a:fontRef idx="minor">
            <a:schemeClr val="tx1"/>
          </a:fontRef>
        </p:style>
      </p:cxnSp>
      <p:sp>
        <p:nvSpPr>
          <p:cNvPr id="16" name="Text Box 24"/>
          <p:cNvSpPr txBox="1">
            <a:spLocks noChangeArrowheads="1"/>
          </p:cNvSpPr>
          <p:nvPr userDrawn="1"/>
        </p:nvSpPr>
        <p:spPr bwMode="auto">
          <a:xfrm>
            <a:off x="79060" y="6636866"/>
            <a:ext cx="312906" cy="215444"/>
          </a:xfrm>
          <a:prstGeom prst="rect">
            <a:avLst/>
          </a:prstGeom>
          <a:noFill/>
          <a:ln w="9525">
            <a:noFill/>
            <a:miter lim="800000"/>
            <a:headEnd/>
            <a:tailEnd/>
          </a:ln>
          <a:effec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fld id="{3D10290D-4606-4C02-B498-50EFD41AC8B6}" type="slidenum">
              <a:rPr kumimoji="0" lang="en-US" sz="800" b="0" i="0" u="none" strike="noStrike" kern="0" cap="none" spc="0" normalizeH="0" baseline="0" noProof="0">
                <a:ln>
                  <a:noFill/>
                </a:ln>
                <a:solidFill>
                  <a:schemeClr val="tx1">
                    <a:alpha val="60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a:t>
            </a:fld>
            <a:endParaRPr kumimoji="0" lang="en-US" sz="800" b="0" i="0" u="none" strike="noStrike" kern="0" cap="none" spc="0" normalizeH="0" baseline="0" noProof="0" dirty="0">
              <a:ln>
                <a:noFill/>
              </a:ln>
              <a:solidFill>
                <a:schemeClr val="tx1">
                  <a:alpha val="60000"/>
                </a:schemeClr>
              </a:solidFill>
              <a:effectLst/>
              <a:uLnTx/>
              <a:uFillTx/>
            </a:endParaRPr>
          </a:p>
        </p:txBody>
      </p:sp>
      <p:sp>
        <p:nvSpPr>
          <p:cNvPr id="17" name="Text Placeholder 2"/>
          <p:cNvSpPr>
            <a:spLocks noGrp="1"/>
          </p:cNvSpPr>
          <p:nvPr>
            <p:ph type="body" idx="1"/>
          </p:nvPr>
        </p:nvSpPr>
        <p:spPr>
          <a:xfrm>
            <a:off x="457200" y="1126399"/>
            <a:ext cx="8229600"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9597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2" r:id="rId4"/>
    <p:sldLayoutId id="2147483658" r:id="rId5"/>
    <p:sldLayoutId id="2147483657" r:id="rId6"/>
  </p:sldLayoutIdLst>
  <p:timing>
    <p:tnLst>
      <p:par>
        <p:cTn xmlns:p14="http://schemas.microsoft.com/office/powerpoint/2010/main" id="1" dur="indefinite" restart="never" nodeType="tmRoot"/>
      </p:par>
    </p:tnLst>
  </p:timing>
  <p:hf sldNum="0" hdr="0" dt="0"/>
  <p:txStyles>
    <p:titleStyle>
      <a:lvl1pPr algn="l" defTabSz="457200" rtl="0" eaLnBrk="1" latinLnBrk="0" hangingPunct="1">
        <a:lnSpc>
          <a:spcPct val="90000"/>
        </a:lnSpc>
        <a:spcBef>
          <a:spcPct val="0"/>
        </a:spcBef>
        <a:buNone/>
        <a:defRPr sz="2800" b="1" i="1" u="none" kern="1200">
          <a:solidFill>
            <a:schemeClr val="bg1"/>
          </a:solidFill>
          <a:effectLst>
            <a:outerShdw blurRad="38100" dist="38100" dir="2700000" algn="tl">
              <a:srgbClr val="000000">
                <a:alpha val="43137"/>
              </a:srgbClr>
            </a:outerShdw>
          </a:effectLst>
          <a:latin typeface="Arial"/>
          <a:ea typeface="+mj-ea"/>
          <a:cs typeface="Arial"/>
        </a:defRPr>
      </a:lvl1pPr>
    </p:titleStyle>
    <p:bodyStyle>
      <a:lvl1pPr marL="230188" indent="-230188" algn="l" defTabSz="457200" rtl="0" eaLnBrk="1" latinLnBrk="0" hangingPunct="1">
        <a:lnSpc>
          <a:spcPct val="100000"/>
        </a:lnSpc>
        <a:spcBef>
          <a:spcPts val="300"/>
        </a:spcBef>
        <a:spcAft>
          <a:spcPts val="300"/>
        </a:spcAft>
        <a:buClrTx/>
        <a:buFont typeface="Wingdings" charset="2"/>
        <a:buChar char="§"/>
        <a:defRPr sz="2000" b="1" kern="1200">
          <a:solidFill>
            <a:srgbClr val="0A237A"/>
          </a:solidFill>
          <a:latin typeface="+mn-lt"/>
          <a:ea typeface="+mn-ea"/>
          <a:cs typeface="+mn-cs"/>
        </a:defRPr>
      </a:lvl1pPr>
      <a:lvl2pPr marL="627063" indent="-228600" algn="l" defTabSz="457200" rtl="0" eaLnBrk="1" latinLnBrk="0" hangingPunct="1">
        <a:lnSpc>
          <a:spcPct val="100000"/>
        </a:lnSpc>
        <a:spcBef>
          <a:spcPts val="300"/>
        </a:spcBef>
        <a:spcAft>
          <a:spcPts val="300"/>
        </a:spcAft>
        <a:buClrTx/>
        <a:buSzPct val="75000"/>
        <a:buFont typeface="Wingdings" charset="2"/>
        <a:buChar char="Ø"/>
        <a:defRPr sz="1800" b="1" kern="1200">
          <a:solidFill>
            <a:schemeClr val="tx1"/>
          </a:solidFill>
          <a:latin typeface="+mn-lt"/>
          <a:ea typeface="+mn-ea"/>
          <a:cs typeface="+mn-cs"/>
        </a:defRPr>
      </a:lvl2pPr>
      <a:lvl3pPr marL="1033463" indent="-228600" algn="l" defTabSz="457200" rtl="0" eaLnBrk="1" latinLnBrk="0" hangingPunct="1">
        <a:lnSpc>
          <a:spcPct val="100000"/>
        </a:lnSpc>
        <a:spcBef>
          <a:spcPts val="300"/>
        </a:spcBef>
        <a:spcAft>
          <a:spcPts val="300"/>
        </a:spcAft>
        <a:buClrTx/>
        <a:buFont typeface="Lucida Grande"/>
        <a:buChar char="–"/>
        <a:defRPr sz="1600" b="1" kern="1200">
          <a:solidFill>
            <a:schemeClr val="tx1"/>
          </a:solidFill>
          <a:latin typeface="+mn-lt"/>
          <a:ea typeface="+mn-ea"/>
          <a:cs typeface="+mn-cs"/>
        </a:defRPr>
      </a:lvl3pPr>
      <a:lvl4pPr marL="1430338" indent="-228600" algn="l" defTabSz="457200" rtl="0" eaLnBrk="1" latinLnBrk="0" hangingPunct="1">
        <a:lnSpc>
          <a:spcPct val="100000"/>
        </a:lnSpc>
        <a:spcBef>
          <a:spcPts val="300"/>
        </a:spcBef>
        <a:spcAft>
          <a:spcPts val="300"/>
        </a:spcAft>
        <a:buClrTx/>
        <a:buFont typeface="Arial"/>
        <a:buChar char="•"/>
        <a:defRPr sz="1600" b="1" kern="1200">
          <a:solidFill>
            <a:schemeClr val="tx1"/>
          </a:solidFill>
          <a:latin typeface="+mn-lt"/>
          <a:ea typeface="+mn-ea"/>
          <a:cs typeface="+mn-cs"/>
        </a:defRPr>
      </a:lvl4pPr>
      <a:lvl5pPr marL="1828800" indent="-228600" algn="l" defTabSz="457200" rtl="0" eaLnBrk="1" latinLnBrk="0" hangingPunct="1">
        <a:lnSpc>
          <a:spcPct val="100000"/>
        </a:lnSpc>
        <a:spcBef>
          <a:spcPts val="300"/>
        </a:spcBef>
        <a:spcAft>
          <a:spcPts val="300"/>
        </a:spcAft>
        <a:buClrTx/>
        <a:buSzPct val="75000"/>
        <a:buFont typeface="Wingdings" charset="2"/>
        <a:buChar char="v"/>
        <a:defRPr sz="16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virtue@jhuapl.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virtue@jhuapl.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virtue@jhuapl.ed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em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diagramData" Target="../diagrams/data1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diagramData" Target="../diagrams/data1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5.xml"/></Relationships>
</file>

<file path=ppt/slides/_rels/slide57.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virtue@jhuapl.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371509" y="712705"/>
            <a:ext cx="7772491" cy="2191871"/>
          </a:xfrm>
        </p:spPr>
        <p:txBody>
          <a:bodyPr>
            <a:normAutofit/>
          </a:bodyPr>
          <a:lstStyle/>
          <a:p>
            <a:pPr>
              <a:lnSpc>
                <a:spcPct val="130000"/>
              </a:lnSpc>
            </a:pPr>
            <a:r>
              <a:rPr lang="en-US" dirty="0" smtClean="0"/>
              <a:t>Virtuous User Environment (VirtUE) Performer Kickoff Briefing</a:t>
            </a:r>
            <a:endParaRPr lang="en-US" b="0" dirty="0"/>
          </a:p>
        </p:txBody>
      </p:sp>
      <p:sp>
        <p:nvSpPr>
          <p:cNvPr id="5" name="Subtitle 4"/>
          <p:cNvSpPr>
            <a:spLocks noGrp="1"/>
          </p:cNvSpPr>
          <p:nvPr>
            <p:ph type="subTitle" idx="1"/>
          </p:nvPr>
        </p:nvSpPr>
        <p:spPr/>
        <p:txBody>
          <a:bodyPr/>
          <a:lstStyle/>
          <a:p>
            <a:r>
              <a:rPr lang="en-US" dirty="0" smtClean="0"/>
              <a:t>September 2017</a:t>
            </a:r>
            <a:endParaRPr lang="en-US" dirty="0"/>
          </a:p>
        </p:txBody>
      </p:sp>
      <p:sp>
        <p:nvSpPr>
          <p:cNvPr id="7" name="Text Placeholder 5"/>
          <p:cNvSpPr>
            <a:spLocks noGrp="1"/>
          </p:cNvSpPr>
          <p:nvPr>
            <p:ph type="body" sz="quarter" idx="10"/>
          </p:nvPr>
        </p:nvSpPr>
        <p:spPr>
          <a:xfrm>
            <a:off x="1591747" y="4585830"/>
            <a:ext cx="6162737" cy="2063524"/>
          </a:xfrm>
        </p:spPr>
        <p:txBody>
          <a:bodyPr>
            <a:normAutofit/>
          </a:bodyPr>
          <a:lstStyle/>
          <a:p>
            <a:endParaRPr lang="en-US" dirty="0" smtClean="0"/>
          </a:p>
          <a:p>
            <a:endParaRPr lang="en-US" dirty="0"/>
          </a:p>
          <a:p>
            <a:r>
              <a:rPr lang="en-US" dirty="0" smtClean="0"/>
              <a:t>APL Team: </a:t>
            </a:r>
            <a:r>
              <a:rPr lang="en-US" dirty="0" smtClean="0">
                <a:hlinkClick r:id="rId2"/>
              </a:rPr>
              <a:t>virtue@jhuapl.edu</a:t>
            </a:r>
            <a:endParaRPr lang="en-US" dirty="0" smtClean="0"/>
          </a:p>
          <a:p>
            <a:r>
              <a:rPr lang="en-US" dirty="0" smtClean="0"/>
              <a:t>AOS No. </a:t>
            </a:r>
            <a:r>
              <a:rPr lang="en-US" b="0" i="0" dirty="0" smtClean="0"/>
              <a:t>AOS</a:t>
            </a:r>
            <a:r>
              <a:rPr lang="en-US" b="0" i="0" dirty="0"/>
              <a:t>-17-0658 </a:t>
            </a:r>
            <a:endParaRPr lang="en-US" dirty="0" smtClean="0"/>
          </a:p>
        </p:txBody>
      </p:sp>
    </p:spTree>
    <p:extLst>
      <p:ext uri="{BB962C8B-B14F-4D97-AF65-F5344CB8AC3E}">
        <p14:creationId xmlns:p14="http://schemas.microsoft.com/office/powerpoint/2010/main" val="33269295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Communications Plan</a:t>
            </a:r>
            <a:endParaRPr lang="en-US" dirty="0"/>
          </a:p>
        </p:txBody>
      </p:sp>
      <p:sp>
        <p:nvSpPr>
          <p:cNvPr id="3" name="Content Placeholder 2"/>
          <p:cNvSpPr>
            <a:spLocks noGrp="1"/>
          </p:cNvSpPr>
          <p:nvPr>
            <p:ph idx="1"/>
          </p:nvPr>
        </p:nvSpPr>
        <p:spPr>
          <a:xfrm>
            <a:off x="457200" y="1126398"/>
            <a:ext cx="8228542" cy="5257800"/>
          </a:xfrm>
        </p:spPr>
        <p:txBody>
          <a:bodyPr>
            <a:normAutofit fontScale="92500" lnSpcReduction="10000"/>
          </a:bodyPr>
          <a:lstStyle/>
          <a:p>
            <a:r>
              <a:rPr lang="en-US" dirty="0" smtClean="0"/>
              <a:t>Technical Status Meetings</a:t>
            </a:r>
          </a:p>
          <a:p>
            <a:pPr lvl="1"/>
            <a:r>
              <a:rPr lang="en-US" dirty="0"/>
              <a:t>Meetings every two weeks with each performer and the T&amp;E </a:t>
            </a:r>
            <a:r>
              <a:rPr lang="en-US" dirty="0" smtClean="0"/>
              <a:t>team</a:t>
            </a:r>
          </a:p>
          <a:p>
            <a:pPr lvl="1"/>
            <a:endParaRPr lang="en-US" dirty="0" smtClean="0"/>
          </a:p>
          <a:p>
            <a:r>
              <a:rPr lang="en-US" dirty="0" smtClean="0"/>
              <a:t>Email Communications</a:t>
            </a:r>
          </a:p>
          <a:p>
            <a:pPr lvl="1"/>
            <a:r>
              <a:rPr lang="en-US" dirty="0" smtClean="0">
                <a:hlinkClick r:id="rId2"/>
              </a:rPr>
              <a:t>virtue@jhuapl.edu</a:t>
            </a:r>
            <a:endParaRPr lang="en-US" dirty="0" smtClean="0"/>
          </a:p>
          <a:p>
            <a:pPr lvl="1"/>
            <a:r>
              <a:rPr lang="en-US" dirty="0" smtClean="0"/>
              <a:t>Q&amp;A will be released to all performers when all performers may benefit from the discussion</a:t>
            </a:r>
          </a:p>
          <a:p>
            <a:pPr lvl="1"/>
            <a:r>
              <a:rPr lang="en-US" dirty="0" smtClean="0"/>
              <a:t>Use [PERFORMER SENSITIVE] in subject line if question/comment should not be disclosed to others</a:t>
            </a:r>
          </a:p>
          <a:p>
            <a:pPr lvl="1"/>
            <a:endParaRPr lang="en-US" dirty="0"/>
          </a:p>
          <a:p>
            <a:r>
              <a:rPr lang="en-US" dirty="0" smtClean="0"/>
              <a:t>Site Visit</a:t>
            </a:r>
          </a:p>
          <a:p>
            <a:pPr lvl="1"/>
            <a:r>
              <a:rPr lang="en-US" dirty="0"/>
              <a:t>T&amp;E team visits performer site (November/December of 2017)</a:t>
            </a:r>
          </a:p>
          <a:p>
            <a:pPr lvl="1"/>
            <a:endParaRPr lang="en-US" dirty="0"/>
          </a:p>
          <a:p>
            <a:r>
              <a:rPr lang="en-US" dirty="0" smtClean="0"/>
              <a:t>Dry Run Test Exercise</a:t>
            </a:r>
          </a:p>
          <a:p>
            <a:pPr lvl="1"/>
            <a:r>
              <a:rPr lang="en-US" dirty="0" smtClean="0"/>
              <a:t>Opportunity to deploy and verify integration of performer’s solution with T&amp;E testbed</a:t>
            </a:r>
            <a:endParaRPr lang="en-US" dirty="0"/>
          </a:p>
        </p:txBody>
      </p:sp>
      <p:sp>
        <p:nvSpPr>
          <p:cNvPr id="7" name="Rectangle 6"/>
          <p:cNvSpPr/>
          <p:nvPr/>
        </p:nvSpPr>
        <p:spPr>
          <a:xfrm>
            <a:off x="908538" y="1699845"/>
            <a:ext cx="7239001" cy="3536462"/>
          </a:xfrm>
          <a:prstGeom prst="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TextBox 7"/>
          <p:cNvSpPr txBox="1"/>
          <p:nvPr/>
        </p:nvSpPr>
        <p:spPr>
          <a:xfrm>
            <a:off x="1201615" y="2051544"/>
            <a:ext cx="6594231" cy="2308324"/>
          </a:xfrm>
          <a:prstGeom prst="rect">
            <a:avLst/>
          </a:prstGeom>
          <a:noFill/>
        </p:spPr>
        <p:txBody>
          <a:bodyPr wrap="square" rtlCol="0">
            <a:spAutoFit/>
          </a:bodyPr>
          <a:lstStyle/>
          <a:p>
            <a:r>
              <a:rPr lang="en-US" dirty="0" smtClean="0"/>
              <a:t>Successful T&amp;E is dependent on:</a:t>
            </a:r>
          </a:p>
          <a:p>
            <a:endParaRPr lang="en-US" dirty="0" smtClean="0"/>
          </a:p>
          <a:p>
            <a:pPr marL="285750" indent="-285750">
              <a:buFont typeface="Arial"/>
              <a:buChar char="•"/>
            </a:pPr>
            <a:r>
              <a:rPr lang="en-US" u="sng" dirty="0" smtClean="0"/>
              <a:t>Regular</a:t>
            </a:r>
            <a:r>
              <a:rPr lang="en-US" dirty="0" smtClean="0"/>
              <a:t> </a:t>
            </a:r>
            <a:r>
              <a:rPr lang="en-US" u="sng" dirty="0" smtClean="0"/>
              <a:t>communication </a:t>
            </a:r>
            <a:r>
              <a:rPr lang="en-US" dirty="0" smtClean="0"/>
              <a:t>between performers and T&amp;E team</a:t>
            </a:r>
          </a:p>
          <a:p>
            <a:pPr marL="285750" indent="-285750">
              <a:buFont typeface="Arial"/>
              <a:buChar char="•"/>
            </a:pPr>
            <a:r>
              <a:rPr lang="en-US" u="sng" dirty="0" smtClean="0"/>
              <a:t>Openness</a:t>
            </a:r>
            <a:r>
              <a:rPr lang="en-US" dirty="0" smtClean="0"/>
              <a:t> regarding approach, capabilities, and challenges</a:t>
            </a:r>
          </a:p>
          <a:p>
            <a:pPr marL="285750" indent="-285750">
              <a:buFont typeface="Arial"/>
              <a:buChar char="•"/>
            </a:pPr>
            <a:r>
              <a:rPr lang="en-US" u="sng" dirty="0" smtClean="0"/>
              <a:t>Early</a:t>
            </a:r>
            <a:r>
              <a:rPr lang="en-US" dirty="0" smtClean="0"/>
              <a:t> </a:t>
            </a:r>
            <a:r>
              <a:rPr lang="en-US" u="sng" dirty="0" smtClean="0"/>
              <a:t>integration</a:t>
            </a:r>
            <a:r>
              <a:rPr lang="en-US" dirty="0" smtClean="0"/>
              <a:t> with testbed to assess compatibility and retool as necessary</a:t>
            </a:r>
          </a:p>
          <a:p>
            <a:pPr marL="285750" indent="-285750">
              <a:buFont typeface="Arial"/>
              <a:buChar char="•"/>
            </a:pPr>
            <a:endParaRPr lang="en-US" dirty="0" smtClean="0"/>
          </a:p>
          <a:p>
            <a:pPr marL="285750" indent="-285750">
              <a:buFont typeface="Arial"/>
              <a:buChar char="•"/>
            </a:pPr>
            <a:endParaRPr lang="en-US" dirty="0" smtClean="0"/>
          </a:p>
        </p:txBody>
      </p:sp>
    </p:spTree>
    <p:extLst>
      <p:ext uri="{BB962C8B-B14F-4D97-AF65-F5344CB8AC3E}">
        <p14:creationId xmlns:p14="http://schemas.microsoft.com/office/powerpoint/2010/main" val="17457169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126398"/>
            <a:ext cx="8228542" cy="5257800"/>
          </a:xfrm>
        </p:spPr>
        <p:txBody>
          <a:bodyPr>
            <a:normAutofit fontScale="92500" lnSpcReduction="10000"/>
          </a:bodyPr>
          <a:lstStyle/>
          <a:p>
            <a:r>
              <a:rPr lang="en-US" dirty="0" smtClean="0"/>
              <a:t>Technical Status Meetings</a:t>
            </a:r>
          </a:p>
          <a:p>
            <a:pPr lvl="1"/>
            <a:r>
              <a:rPr lang="en-US" dirty="0"/>
              <a:t>Meetings every two weeks with each performer and the T&amp;E </a:t>
            </a:r>
            <a:r>
              <a:rPr lang="en-US" dirty="0" smtClean="0"/>
              <a:t>team</a:t>
            </a:r>
          </a:p>
          <a:p>
            <a:pPr lvl="1"/>
            <a:endParaRPr lang="en-US" dirty="0" smtClean="0"/>
          </a:p>
          <a:p>
            <a:r>
              <a:rPr lang="en-US" dirty="0" smtClean="0"/>
              <a:t>Email Communications</a:t>
            </a:r>
          </a:p>
          <a:p>
            <a:pPr lvl="1"/>
            <a:r>
              <a:rPr lang="en-US" dirty="0" smtClean="0">
                <a:hlinkClick r:id="rId2"/>
              </a:rPr>
              <a:t>virtue@jhuapl.edu</a:t>
            </a:r>
            <a:endParaRPr lang="en-US" dirty="0" smtClean="0"/>
          </a:p>
          <a:p>
            <a:pPr lvl="1"/>
            <a:r>
              <a:rPr lang="en-US" dirty="0" smtClean="0"/>
              <a:t>Q&amp;A will be released to all performers when all performers may benefit from the discussion</a:t>
            </a:r>
          </a:p>
          <a:p>
            <a:pPr lvl="1"/>
            <a:r>
              <a:rPr lang="en-US" dirty="0" smtClean="0"/>
              <a:t>Use [PERFORMER SENSITIVE] in subject line if question/comment should not be disclosed to others</a:t>
            </a:r>
          </a:p>
          <a:p>
            <a:pPr lvl="1"/>
            <a:endParaRPr lang="en-US" dirty="0"/>
          </a:p>
          <a:p>
            <a:r>
              <a:rPr lang="en-US" dirty="0" smtClean="0"/>
              <a:t>Site Visit</a:t>
            </a:r>
          </a:p>
          <a:p>
            <a:pPr lvl="1"/>
            <a:r>
              <a:rPr lang="en-US" dirty="0"/>
              <a:t>T&amp;E team visits performer site (November/December of 2017)</a:t>
            </a:r>
          </a:p>
          <a:p>
            <a:pPr lvl="1"/>
            <a:endParaRPr lang="en-US" dirty="0"/>
          </a:p>
          <a:p>
            <a:r>
              <a:rPr lang="en-US" dirty="0" smtClean="0"/>
              <a:t>Dry Run Test Exercise</a:t>
            </a:r>
          </a:p>
          <a:p>
            <a:pPr lvl="1"/>
            <a:r>
              <a:rPr lang="en-US" dirty="0" smtClean="0"/>
              <a:t>Opportunity to deploy and verify integration of performer’s solution with T&amp;E testbed</a:t>
            </a:r>
            <a:endParaRPr lang="en-US" dirty="0"/>
          </a:p>
        </p:txBody>
      </p:sp>
      <p:sp>
        <p:nvSpPr>
          <p:cNvPr id="2" name="Title 1"/>
          <p:cNvSpPr>
            <a:spLocks noGrp="1"/>
          </p:cNvSpPr>
          <p:nvPr>
            <p:ph type="title"/>
          </p:nvPr>
        </p:nvSpPr>
        <p:spPr/>
        <p:txBody>
          <a:bodyPr/>
          <a:lstStyle/>
          <a:p>
            <a:r>
              <a:rPr lang="en-US" dirty="0" smtClean="0"/>
              <a:t>Communications Plan</a:t>
            </a:r>
            <a:endParaRPr lang="en-US" dirty="0"/>
          </a:p>
        </p:txBody>
      </p:sp>
      <p:sp>
        <p:nvSpPr>
          <p:cNvPr id="5" name="Rectangle 4"/>
          <p:cNvSpPr/>
          <p:nvPr/>
        </p:nvSpPr>
        <p:spPr>
          <a:xfrm>
            <a:off x="908538" y="1699845"/>
            <a:ext cx="7239001" cy="3536462"/>
          </a:xfrm>
          <a:prstGeom prst="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p:cNvSpPr txBox="1"/>
          <p:nvPr/>
        </p:nvSpPr>
        <p:spPr>
          <a:xfrm>
            <a:off x="1201615" y="2051544"/>
            <a:ext cx="6594231" cy="2369880"/>
          </a:xfrm>
          <a:prstGeom prst="rect">
            <a:avLst/>
          </a:prstGeom>
          <a:noFill/>
        </p:spPr>
        <p:txBody>
          <a:bodyPr wrap="square" rtlCol="0">
            <a:spAutoFit/>
          </a:bodyPr>
          <a:lstStyle/>
          <a:p>
            <a:r>
              <a:rPr lang="en-US" dirty="0" smtClean="0"/>
              <a:t>Successful T&amp;E is dependent on:</a:t>
            </a:r>
          </a:p>
          <a:p>
            <a:endParaRPr lang="en-US" dirty="0" smtClean="0"/>
          </a:p>
          <a:p>
            <a:pPr marL="285750" indent="-285750">
              <a:buFont typeface="Arial"/>
              <a:buChar char="•"/>
            </a:pPr>
            <a:r>
              <a:rPr lang="en-US" u="sng" dirty="0"/>
              <a:t>Regular</a:t>
            </a:r>
            <a:r>
              <a:rPr lang="en-US" dirty="0"/>
              <a:t> </a:t>
            </a:r>
            <a:r>
              <a:rPr lang="en-US" u="sng" dirty="0"/>
              <a:t>communication </a:t>
            </a:r>
            <a:r>
              <a:rPr lang="en-US" dirty="0"/>
              <a:t>between performers and T&amp;E team</a:t>
            </a:r>
          </a:p>
          <a:p>
            <a:pPr marL="285750" indent="-285750">
              <a:buFont typeface="Arial"/>
              <a:buChar char="•"/>
            </a:pPr>
            <a:r>
              <a:rPr lang="en-US" u="sng" dirty="0"/>
              <a:t>Openness</a:t>
            </a:r>
            <a:r>
              <a:rPr lang="en-US" dirty="0"/>
              <a:t> regarding approach, capabilities, and challenges</a:t>
            </a:r>
          </a:p>
          <a:p>
            <a:pPr marL="285750" indent="-285750">
              <a:buFont typeface="Arial"/>
              <a:buChar char="•"/>
            </a:pPr>
            <a:r>
              <a:rPr lang="en-US" u="sng" dirty="0"/>
              <a:t>Early</a:t>
            </a:r>
            <a:r>
              <a:rPr lang="en-US" dirty="0"/>
              <a:t> </a:t>
            </a:r>
            <a:r>
              <a:rPr lang="en-US" u="sng" dirty="0"/>
              <a:t>integration</a:t>
            </a:r>
            <a:r>
              <a:rPr lang="en-US" dirty="0"/>
              <a:t> with </a:t>
            </a:r>
            <a:r>
              <a:rPr lang="en-US" dirty="0" err="1"/>
              <a:t>testbed</a:t>
            </a:r>
            <a:r>
              <a:rPr lang="en-US" dirty="0"/>
              <a:t> to assess compatibility and retool as necessary</a:t>
            </a:r>
          </a:p>
          <a:p>
            <a:pPr marL="285750" indent="-285750">
              <a:buFont typeface="Arial"/>
              <a:buChar char="•"/>
            </a:pPr>
            <a:endParaRPr lang="en-US" dirty="0" smtClean="0"/>
          </a:p>
          <a:p>
            <a:pPr marL="285750" lvl="1" indent="-285750">
              <a:buFont typeface="Arial"/>
              <a:buChar char="•"/>
            </a:pPr>
            <a:r>
              <a:rPr lang="en-US" b="1" dirty="0"/>
              <a:t>Nothing like a Virtue has ever been attempted </a:t>
            </a:r>
            <a:r>
              <a:rPr lang="en-US" b="1" dirty="0" smtClean="0"/>
              <a:t>before</a:t>
            </a:r>
            <a:endParaRPr lang="en-US" b="1" dirty="0"/>
          </a:p>
        </p:txBody>
      </p:sp>
    </p:spTree>
    <p:extLst>
      <p:ext uri="{BB962C8B-B14F-4D97-AF65-F5344CB8AC3E}">
        <p14:creationId xmlns:p14="http://schemas.microsoft.com/office/powerpoint/2010/main" val="4305308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1" y="931018"/>
            <a:ext cx="8593666" cy="5257800"/>
          </a:xfrm>
        </p:spPr>
        <p:txBody>
          <a:bodyPr anchor="ctr">
            <a:normAutofit/>
          </a:bodyPr>
          <a:lstStyle/>
          <a:p>
            <a:pPr marL="0" indent="0" algn="ctr">
              <a:buNone/>
            </a:pPr>
            <a:r>
              <a:rPr lang="en-US" sz="4000" dirty="0" smtClean="0"/>
              <a:t>Test and Evaluation Overview</a:t>
            </a:r>
            <a:endParaRPr lang="en-US" sz="4000" dirty="0"/>
          </a:p>
        </p:txBody>
      </p:sp>
    </p:spTree>
    <p:extLst>
      <p:ext uri="{BB962C8B-B14F-4D97-AF65-F5344CB8AC3E}">
        <p14:creationId xmlns:p14="http://schemas.microsoft.com/office/powerpoint/2010/main" val="38944144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70060671"/>
              </p:ext>
            </p:extLst>
          </p:nvPr>
        </p:nvGraphicFramePr>
        <p:xfrm>
          <a:off x="429838" y="849923"/>
          <a:ext cx="8303851" cy="27646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089944107"/>
              </p:ext>
            </p:extLst>
          </p:nvPr>
        </p:nvGraphicFramePr>
        <p:xfrm>
          <a:off x="625230" y="4044466"/>
          <a:ext cx="8079151" cy="21492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1" name="Straight Connector 10"/>
          <p:cNvCxnSpPr/>
          <p:nvPr/>
        </p:nvCxnSpPr>
        <p:spPr>
          <a:xfrm>
            <a:off x="7971692" y="3380154"/>
            <a:ext cx="0" cy="322384"/>
          </a:xfrm>
          <a:prstGeom prst="line">
            <a:avLst/>
          </a:prstGeom>
          <a:ln w="101600">
            <a:solidFill>
              <a:schemeClr val="accent2">
                <a:lumMod val="60000"/>
                <a:lumOff val="40000"/>
              </a:schemeClr>
            </a:solidFill>
            <a:tailEnd type="none" w="med" len="lg"/>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1367691" y="3692769"/>
            <a:ext cx="6652847" cy="9769"/>
          </a:xfrm>
          <a:prstGeom prst="line">
            <a:avLst/>
          </a:prstGeom>
          <a:ln w="101600">
            <a:solidFill>
              <a:schemeClr val="accent2">
                <a:lumMod val="60000"/>
                <a:lumOff val="40000"/>
              </a:schemeClr>
            </a:solidFill>
            <a:tailEnd type="none" w="med" len="lg"/>
          </a:ln>
        </p:spPr>
        <p:style>
          <a:lnRef idx="1">
            <a:schemeClr val="dk1"/>
          </a:lnRef>
          <a:fillRef idx="0">
            <a:schemeClr val="dk1"/>
          </a:fillRef>
          <a:effectRef idx="0">
            <a:schemeClr val="dk1"/>
          </a:effectRef>
          <a:fontRef idx="minor">
            <a:schemeClr val="tx1"/>
          </a:fontRef>
        </p:style>
      </p:cxnSp>
      <p:sp>
        <p:nvSpPr>
          <p:cNvPr id="16" name="Right Arrow 15"/>
          <p:cNvSpPr/>
          <p:nvPr/>
        </p:nvSpPr>
        <p:spPr>
          <a:xfrm rot="5400000">
            <a:off x="1123462" y="3634156"/>
            <a:ext cx="332153" cy="371230"/>
          </a:xfrm>
          <a:prstGeom prst="rightArrow">
            <a:avLst/>
          </a:prstGeom>
          <a:solidFill>
            <a:schemeClr val="accent2">
              <a:lumMod val="60000"/>
              <a:lumOff val="40000"/>
            </a:schemeClr>
          </a:solid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12174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&amp; Testing Perspectives</a:t>
            </a:r>
            <a:endParaRPr lang="en-US" dirty="0"/>
          </a:p>
        </p:txBody>
      </p:sp>
      <p:sp>
        <p:nvSpPr>
          <p:cNvPr id="3" name="Content Placeholder 2"/>
          <p:cNvSpPr>
            <a:spLocks noGrp="1"/>
          </p:cNvSpPr>
          <p:nvPr>
            <p:ph idx="1"/>
          </p:nvPr>
        </p:nvSpPr>
        <p:spPr>
          <a:xfrm>
            <a:off x="71120" y="1024798"/>
            <a:ext cx="4439920" cy="5257800"/>
          </a:xfrm>
        </p:spPr>
        <p:txBody>
          <a:bodyPr>
            <a:noAutofit/>
          </a:bodyPr>
          <a:lstStyle/>
          <a:p>
            <a:r>
              <a:rPr lang="en-US" sz="1600" dirty="0" smtClean="0"/>
              <a:t>Evaluation Priorities (descending order)</a:t>
            </a:r>
          </a:p>
          <a:p>
            <a:pPr marL="741363" lvl="1" indent="-342900">
              <a:buFont typeface="+mj-lt"/>
              <a:buAutoNum type="arabicPeriod"/>
            </a:pPr>
            <a:r>
              <a:rPr lang="en-US" sz="1400" dirty="0"/>
              <a:t>Security</a:t>
            </a:r>
          </a:p>
          <a:p>
            <a:pPr marL="741363" lvl="1" indent="-342900">
              <a:buFont typeface="+mj-lt"/>
              <a:buAutoNum type="arabicPeriod"/>
            </a:pPr>
            <a:r>
              <a:rPr lang="en-US" sz="1400" dirty="0" smtClean="0"/>
              <a:t>Functionality</a:t>
            </a:r>
          </a:p>
          <a:p>
            <a:pPr marL="741363" lvl="1" indent="-342900">
              <a:buFont typeface="+mj-lt"/>
              <a:buAutoNum type="arabicPeriod"/>
            </a:pPr>
            <a:r>
              <a:rPr lang="en-US" sz="1400" dirty="0" smtClean="0"/>
              <a:t>Performance</a:t>
            </a:r>
          </a:p>
          <a:p>
            <a:r>
              <a:rPr lang="en-US" sz="1600" dirty="0" smtClean="0"/>
              <a:t>Security</a:t>
            </a:r>
          </a:p>
          <a:p>
            <a:pPr lvl="1"/>
            <a:r>
              <a:rPr lang="en-US" sz="1400" dirty="0" smtClean="0"/>
              <a:t>Virtues are more secure than currently planned </a:t>
            </a:r>
            <a:r>
              <a:rPr lang="en-US" sz="1400" i="1" dirty="0" smtClean="0"/>
              <a:t>User </a:t>
            </a:r>
            <a:r>
              <a:rPr lang="en-US" sz="1400" i="1" dirty="0"/>
              <a:t>Computing </a:t>
            </a:r>
            <a:r>
              <a:rPr lang="en-US" sz="1400" i="1" dirty="0" smtClean="0"/>
              <a:t>Environments </a:t>
            </a:r>
            <a:r>
              <a:rPr lang="en-US" sz="1400" i="1" dirty="0"/>
              <a:t>(</a:t>
            </a:r>
            <a:r>
              <a:rPr lang="en-US" sz="1400" i="1" dirty="0" smtClean="0"/>
              <a:t>UCEs) </a:t>
            </a:r>
            <a:r>
              <a:rPr lang="en-US" sz="1400" dirty="0" smtClean="0"/>
              <a:t>operating in commercial cloud environments</a:t>
            </a:r>
            <a:endParaRPr lang="en-US" sz="1400" i="1" dirty="0" smtClean="0"/>
          </a:p>
          <a:p>
            <a:pPr lvl="1"/>
            <a:r>
              <a:rPr lang="en-US" sz="1400" dirty="0" smtClean="0"/>
              <a:t>More resilient, able to withstand </a:t>
            </a:r>
            <a:r>
              <a:rPr lang="en-US" sz="1400" i="1" dirty="0" smtClean="0"/>
              <a:t>more</a:t>
            </a:r>
            <a:r>
              <a:rPr lang="en-US" sz="1400" dirty="0" smtClean="0"/>
              <a:t> attacks and recover </a:t>
            </a:r>
            <a:r>
              <a:rPr lang="en-US" sz="1400" i="1" dirty="0" smtClean="0"/>
              <a:t>quickly</a:t>
            </a:r>
            <a:endParaRPr lang="en-US" sz="1400" i="1" dirty="0"/>
          </a:p>
          <a:p>
            <a:r>
              <a:rPr lang="en-US" sz="1600" dirty="0" smtClean="0"/>
              <a:t>Functionality</a:t>
            </a:r>
          </a:p>
          <a:p>
            <a:pPr lvl="1"/>
            <a:r>
              <a:rPr lang="en-US" sz="1400" dirty="0" smtClean="0"/>
              <a:t>Virtues are capable of supporting </a:t>
            </a:r>
            <a:r>
              <a:rPr lang="en-US" sz="1400" i="1" dirty="0" smtClean="0"/>
              <a:t>existing</a:t>
            </a:r>
            <a:r>
              <a:rPr lang="en-US" sz="1400" dirty="0" smtClean="0"/>
              <a:t> UCE application suites </a:t>
            </a:r>
          </a:p>
          <a:p>
            <a:pPr lvl="1"/>
            <a:r>
              <a:rPr lang="en-US" sz="1400" dirty="0" smtClean="0"/>
              <a:t>Users are able to </a:t>
            </a:r>
            <a:r>
              <a:rPr lang="en-US" sz="1400" i="1" dirty="0" smtClean="0"/>
              <a:t>effectively</a:t>
            </a:r>
            <a:r>
              <a:rPr lang="en-US" sz="1400" dirty="0" smtClean="0"/>
              <a:t> accomplish standard tasks while interacting with Virtues</a:t>
            </a:r>
          </a:p>
          <a:p>
            <a:r>
              <a:rPr lang="en-US" sz="1600" dirty="0" smtClean="0"/>
              <a:t>Performance</a:t>
            </a:r>
          </a:p>
          <a:p>
            <a:pPr lvl="1"/>
            <a:r>
              <a:rPr lang="en-US" sz="1400" dirty="0" smtClean="0"/>
              <a:t>Costs of creating, running, and maintaining Virtues in commercial clouds are </a:t>
            </a:r>
            <a:r>
              <a:rPr lang="en-US" sz="1400" i="1" dirty="0" smtClean="0"/>
              <a:t>not unreasonable</a:t>
            </a:r>
            <a:r>
              <a:rPr lang="en-US" sz="1400" dirty="0" smtClean="0"/>
              <a:t>, compared to UCEs</a:t>
            </a:r>
          </a:p>
        </p:txBody>
      </p:sp>
      <p:graphicFrame>
        <p:nvGraphicFramePr>
          <p:cNvPr id="4" name="Content Placeholder 3"/>
          <p:cNvGraphicFramePr>
            <a:graphicFrameLocks/>
          </p:cNvGraphicFramePr>
          <p:nvPr>
            <p:extLst>
              <p:ext uri="{D42A27DB-BD31-4B8C-83A1-F6EECF244321}">
                <p14:modId xmlns:p14="http://schemas.microsoft.com/office/powerpoint/2010/main" val="812902513"/>
              </p:ext>
            </p:extLst>
          </p:nvPr>
        </p:nvGraphicFramePr>
        <p:xfrm>
          <a:off x="4531359" y="1237427"/>
          <a:ext cx="4512537" cy="5214910"/>
        </p:xfrm>
        <a:graphic>
          <a:graphicData uri="http://schemas.openxmlformats.org/drawingml/2006/table">
            <a:tbl>
              <a:tblPr firstRow="1" firstCol="1" bandRow="1">
                <a:tableStyleId>{5C22544A-7EE6-4342-B048-85BDC9FD1C3A}</a:tableStyleId>
              </a:tblPr>
              <a:tblGrid>
                <a:gridCol w="284481"/>
                <a:gridCol w="3017520"/>
                <a:gridCol w="416560"/>
                <a:gridCol w="396240"/>
                <a:gridCol w="397736"/>
              </a:tblGrid>
              <a:tr h="258039">
                <a:tc>
                  <a:txBody>
                    <a:bodyPr/>
                    <a:lstStyle/>
                    <a:p>
                      <a:pPr marL="0" marR="0" algn="ctr">
                        <a:spcBef>
                          <a:spcPts val="0"/>
                        </a:spcBef>
                        <a:spcAft>
                          <a:spcPts val="0"/>
                        </a:spcAft>
                      </a:pPr>
                      <a:r>
                        <a:rPr lang="en-US" sz="900" dirty="0">
                          <a:effectLst/>
                        </a:rPr>
                        <a:t>ID</a:t>
                      </a:r>
                      <a:endParaRPr lang="en-US" sz="900" dirty="0">
                        <a:effectLst/>
                        <a:latin typeface="Times New Roman" charset="0"/>
                        <a:ea typeface="Times New Roman" charset="0"/>
                      </a:endParaRPr>
                    </a:p>
                  </a:txBody>
                  <a:tcPr marL="68580" marR="68580" marT="0" marB="0" anchor="ctr"/>
                </a:tc>
                <a:tc>
                  <a:txBody>
                    <a:bodyPr/>
                    <a:lstStyle/>
                    <a:p>
                      <a:pPr marL="0" marR="0" algn="l">
                        <a:spcBef>
                          <a:spcPts val="0"/>
                        </a:spcBef>
                        <a:spcAft>
                          <a:spcPts val="0"/>
                        </a:spcAft>
                      </a:pPr>
                      <a:r>
                        <a:rPr lang="en-US" sz="900" dirty="0">
                          <a:effectLst/>
                        </a:rPr>
                        <a:t>Requirement</a:t>
                      </a:r>
                      <a:endParaRPr lang="en-US" sz="900"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800" dirty="0" err="1" smtClean="0">
                          <a:effectLst/>
                          <a:latin typeface="Times New Roman" charset="0"/>
                          <a:ea typeface="Times New Roman" charset="0"/>
                        </a:rPr>
                        <a:t>Func</a:t>
                      </a:r>
                      <a:endParaRPr lang="en-US" sz="800"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800" dirty="0" smtClean="0">
                          <a:effectLst/>
                          <a:latin typeface="Times New Roman" charset="0"/>
                          <a:ea typeface="Times New Roman" charset="0"/>
                        </a:rPr>
                        <a:t>Perf</a:t>
                      </a:r>
                      <a:endParaRPr lang="en-US" sz="800"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800" dirty="0" smtClean="0">
                          <a:effectLst/>
                          <a:latin typeface="Times New Roman" charset="0"/>
                          <a:ea typeface="Times New Roman" charset="0"/>
                        </a:rPr>
                        <a:t>Sec</a:t>
                      </a:r>
                      <a:endParaRPr lang="en-US" sz="800" dirty="0">
                        <a:effectLst/>
                        <a:latin typeface="Times New Roman" charset="0"/>
                        <a:ea typeface="Times New Roman" charset="0"/>
                      </a:endParaRPr>
                    </a:p>
                  </a:txBody>
                  <a:tcPr marL="68580" marR="68580" marT="0" marB="0" anchor="ctr"/>
                </a:tc>
              </a:tr>
              <a:tr h="387059">
                <a:tc>
                  <a:txBody>
                    <a:bodyPr/>
                    <a:lstStyle/>
                    <a:p>
                      <a:pPr marL="0" marR="0" algn="ctr">
                        <a:spcBef>
                          <a:spcPts val="0"/>
                        </a:spcBef>
                        <a:spcAft>
                          <a:spcPts val="0"/>
                        </a:spcAft>
                      </a:pPr>
                      <a:r>
                        <a:rPr lang="en-US" sz="900" dirty="0">
                          <a:effectLst/>
                        </a:rPr>
                        <a:t>1</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Proposers shall devise a repeatable, automated secure means of storing, launching, and interacting with their Virtues within the AWS infrastructure.</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r>
              <a:tr h="516078">
                <a:tc>
                  <a:txBody>
                    <a:bodyPr/>
                    <a:lstStyle/>
                    <a:p>
                      <a:pPr marL="0" marR="0" algn="ctr">
                        <a:spcBef>
                          <a:spcPts val="0"/>
                        </a:spcBef>
                        <a:spcAft>
                          <a:spcPts val="0"/>
                        </a:spcAft>
                      </a:pPr>
                      <a:r>
                        <a:rPr lang="en-US" sz="900" dirty="0">
                          <a:effectLst/>
                        </a:rPr>
                        <a:t>2</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Virtues shall present themselves as atomic, largely immutable entities to other Virtues and external processes. They shall be simpler and more modular than current VDI solutions with a minimized attack surface. </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r>
              <a:tr h="156272">
                <a:tc>
                  <a:txBody>
                    <a:bodyPr/>
                    <a:lstStyle/>
                    <a:p>
                      <a:pPr marL="0" marR="0" algn="ctr">
                        <a:spcBef>
                          <a:spcPts val="0"/>
                        </a:spcBef>
                        <a:spcAft>
                          <a:spcPts val="0"/>
                        </a:spcAft>
                      </a:pPr>
                      <a:r>
                        <a:rPr lang="en-US" sz="900" dirty="0">
                          <a:effectLst/>
                        </a:rPr>
                        <a:t>3</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Virtues shall be role-based.</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r>
              <a:tr h="387059">
                <a:tc>
                  <a:txBody>
                    <a:bodyPr/>
                    <a:lstStyle/>
                    <a:p>
                      <a:pPr marL="0" marR="0" algn="ctr">
                        <a:spcBef>
                          <a:spcPts val="0"/>
                        </a:spcBef>
                        <a:spcAft>
                          <a:spcPts val="0"/>
                        </a:spcAft>
                      </a:pPr>
                      <a:r>
                        <a:rPr lang="en-US" sz="900" dirty="0">
                          <a:effectLst/>
                        </a:rPr>
                        <a:t>4</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Virtues shall be built on a more defensible virtualized construct than the current general purpose VDI VM to address threats expected on a public cloud.</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r>
              <a:tr h="516078">
                <a:tc>
                  <a:txBody>
                    <a:bodyPr/>
                    <a:lstStyle/>
                    <a:p>
                      <a:pPr marL="0" marR="0" algn="ctr">
                        <a:spcBef>
                          <a:spcPts val="0"/>
                        </a:spcBef>
                        <a:spcAft>
                          <a:spcPts val="0"/>
                        </a:spcAft>
                      </a:pPr>
                      <a:r>
                        <a:rPr lang="en-US" sz="900" dirty="0">
                          <a:effectLst/>
                        </a:rPr>
                        <a:t>5</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Virtues shall offer numerous logging capabilities and be capable of dynamically adjusting their sensoring when commanded by the Analytics/Control Layer to address newly suspected threats.</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r>
              <a:tr h="645098">
                <a:tc>
                  <a:txBody>
                    <a:bodyPr/>
                    <a:lstStyle/>
                    <a:p>
                      <a:pPr marL="0" marR="0" algn="ctr">
                        <a:spcBef>
                          <a:spcPts val="0"/>
                        </a:spcBef>
                        <a:spcAft>
                          <a:spcPts val="0"/>
                        </a:spcAft>
                      </a:pPr>
                      <a:r>
                        <a:rPr lang="en-US" sz="900" dirty="0">
                          <a:effectLst/>
                        </a:rPr>
                        <a:t>6</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Virtues shall offer numerous protection options tailored to the expected risks of the environment. They shall demonstrate the capability to respond dynamically by invoking various protections once security analytics determine the possibility of suspicious behavior.</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r>
              <a:tr h="387059">
                <a:tc>
                  <a:txBody>
                    <a:bodyPr/>
                    <a:lstStyle/>
                    <a:p>
                      <a:pPr marL="0" marR="0" algn="ctr">
                        <a:spcBef>
                          <a:spcPts val="0"/>
                        </a:spcBef>
                        <a:spcAft>
                          <a:spcPts val="0"/>
                        </a:spcAft>
                      </a:pPr>
                      <a:r>
                        <a:rPr lang="en-US" sz="900" dirty="0">
                          <a:effectLst/>
                        </a:rPr>
                        <a:t>7</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Virtues shall be capable of invoking and interacting with several legacy applications (including several Windows apps).</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r>
              <a:tr h="645098">
                <a:tc>
                  <a:txBody>
                    <a:bodyPr/>
                    <a:lstStyle/>
                    <a:p>
                      <a:pPr marL="0" marR="0" algn="ctr">
                        <a:spcBef>
                          <a:spcPts val="0"/>
                        </a:spcBef>
                        <a:spcAft>
                          <a:spcPts val="0"/>
                        </a:spcAft>
                      </a:pPr>
                      <a:r>
                        <a:rPr lang="en-US" sz="900" dirty="0">
                          <a:effectLst/>
                        </a:rPr>
                        <a:t>8</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Virtues shall be capable of securely saving, passing, and retrieving basic state information (hyperlinks, file locations, individual files, default printers, etc.) with each other (Virtue-to-Virtue) and also with a secure Analytics/Control Layer (Virtue-to-Control Layer).</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r>
              <a:tr h="516078">
                <a:tc>
                  <a:txBody>
                    <a:bodyPr/>
                    <a:lstStyle/>
                    <a:p>
                      <a:pPr marL="0" marR="0" algn="ctr">
                        <a:spcBef>
                          <a:spcPts val="0"/>
                        </a:spcBef>
                        <a:spcAft>
                          <a:spcPts val="0"/>
                        </a:spcAft>
                      </a:pPr>
                      <a:r>
                        <a:rPr lang="en-US" sz="900" dirty="0">
                          <a:effectLst/>
                        </a:rPr>
                        <a:t>9</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Proposers shall provide an intuitive presentation interface allowing access to numerous authorized Virtues to provide all the functionality required by a user delivered securely to an end device.</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r>
              <a:tr h="258039">
                <a:tc>
                  <a:txBody>
                    <a:bodyPr/>
                    <a:lstStyle/>
                    <a:p>
                      <a:pPr marL="0" marR="0" algn="ctr">
                        <a:spcBef>
                          <a:spcPts val="0"/>
                        </a:spcBef>
                        <a:spcAft>
                          <a:spcPts val="0"/>
                        </a:spcAft>
                      </a:pPr>
                      <a:r>
                        <a:rPr lang="en-US" sz="900" dirty="0">
                          <a:effectLst/>
                        </a:rPr>
                        <a:t>10</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Virtues shall be capable of interacting with their environment in a performant manner.</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r>
              <a:tr h="267897">
                <a:tc>
                  <a:txBody>
                    <a:bodyPr/>
                    <a:lstStyle/>
                    <a:p>
                      <a:pPr marL="0" marR="0" algn="ctr">
                        <a:spcBef>
                          <a:spcPts val="0"/>
                        </a:spcBef>
                        <a:spcAft>
                          <a:spcPts val="0"/>
                        </a:spcAft>
                      </a:pPr>
                      <a:r>
                        <a:rPr lang="en-US" sz="900" dirty="0">
                          <a:effectLst/>
                        </a:rPr>
                        <a:t>11</a:t>
                      </a:r>
                      <a:endParaRPr lang="en-US" sz="900" dirty="0">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effectLst/>
                        </a:rPr>
                        <a:t>Proposers shall provide methodology and utilities to define, construct, assure, and transport Virtue images.</a:t>
                      </a:r>
                      <a:endParaRPr lang="en-US" sz="900" dirty="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effectLst/>
                          <a:latin typeface="Times New Roman" charset="0"/>
                          <a:ea typeface="Times New Roman" charset="0"/>
                        </a:rPr>
                        <a:t>X</a:t>
                      </a:r>
                      <a:endParaRPr lang="en-US" sz="1000" b="1" dirty="0">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effectLst/>
                        <a:latin typeface="Times New Roman" charset="0"/>
                        <a:ea typeface="Times New Roman" charset="0"/>
                      </a:endParaRPr>
                    </a:p>
                  </a:txBody>
                  <a:tcPr marL="68580" marR="68580" marT="0" marB="0" anchor="ctr"/>
                </a:tc>
              </a:tr>
            </a:tbl>
          </a:graphicData>
        </a:graphic>
      </p:graphicFrame>
      <p:sp>
        <p:nvSpPr>
          <p:cNvPr id="5" name="TextBox 4"/>
          <p:cNvSpPr txBox="1"/>
          <p:nvPr/>
        </p:nvSpPr>
        <p:spPr>
          <a:xfrm>
            <a:off x="4927600" y="965200"/>
            <a:ext cx="3789680" cy="276999"/>
          </a:xfrm>
          <a:prstGeom prst="rect">
            <a:avLst/>
          </a:prstGeom>
          <a:noFill/>
        </p:spPr>
        <p:txBody>
          <a:bodyPr wrap="square" rtlCol="0">
            <a:spAutoFit/>
          </a:bodyPr>
          <a:lstStyle/>
          <a:p>
            <a:pPr algn="ctr"/>
            <a:r>
              <a:rPr lang="en-US" sz="1200" dirty="0" smtClean="0"/>
              <a:t>Virtue Requirements (IARPA-BAA-16-12 Oct. 2016)</a:t>
            </a:r>
            <a:endParaRPr lang="en-US" sz="1200" dirty="0"/>
          </a:p>
        </p:txBody>
      </p:sp>
    </p:spTree>
    <p:extLst>
      <p:ext uri="{BB962C8B-B14F-4D97-AF65-F5344CB8AC3E}">
        <p14:creationId xmlns:p14="http://schemas.microsoft.com/office/powerpoint/2010/main" val="1498983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&amp; Testing Perspectives</a:t>
            </a:r>
            <a:endParaRPr lang="en-US" dirty="0"/>
          </a:p>
        </p:txBody>
      </p:sp>
      <p:sp>
        <p:nvSpPr>
          <p:cNvPr id="3" name="Content Placeholder 2"/>
          <p:cNvSpPr>
            <a:spLocks noGrp="1"/>
          </p:cNvSpPr>
          <p:nvPr>
            <p:ph idx="1"/>
          </p:nvPr>
        </p:nvSpPr>
        <p:spPr>
          <a:xfrm>
            <a:off x="71120" y="1024798"/>
            <a:ext cx="4439920" cy="5257800"/>
          </a:xfrm>
        </p:spPr>
        <p:txBody>
          <a:bodyPr>
            <a:noAutofit/>
          </a:bodyPr>
          <a:lstStyle/>
          <a:p>
            <a:r>
              <a:rPr lang="en-US" sz="1600" dirty="0" smtClean="0">
                <a:solidFill>
                  <a:schemeClr val="bg1">
                    <a:lumMod val="75000"/>
                  </a:schemeClr>
                </a:solidFill>
              </a:rPr>
              <a:t>Evaluation Priorities (descending order)</a:t>
            </a:r>
          </a:p>
          <a:p>
            <a:pPr marL="741363" lvl="1" indent="-342900">
              <a:buFont typeface="+mj-lt"/>
              <a:buAutoNum type="arabicPeriod"/>
            </a:pPr>
            <a:r>
              <a:rPr lang="en-US" sz="1400" dirty="0">
                <a:solidFill>
                  <a:schemeClr val="bg1">
                    <a:lumMod val="75000"/>
                  </a:schemeClr>
                </a:solidFill>
              </a:rPr>
              <a:t>Security</a:t>
            </a:r>
          </a:p>
          <a:p>
            <a:pPr marL="741363" lvl="1" indent="-342900">
              <a:buFont typeface="+mj-lt"/>
              <a:buAutoNum type="arabicPeriod"/>
            </a:pPr>
            <a:r>
              <a:rPr lang="en-US" sz="1400" dirty="0" smtClean="0">
                <a:solidFill>
                  <a:schemeClr val="bg1">
                    <a:lumMod val="75000"/>
                  </a:schemeClr>
                </a:solidFill>
              </a:rPr>
              <a:t>Functionality</a:t>
            </a:r>
          </a:p>
          <a:p>
            <a:pPr marL="741363" lvl="1" indent="-342900">
              <a:buFont typeface="+mj-lt"/>
              <a:buAutoNum type="arabicPeriod"/>
            </a:pPr>
            <a:r>
              <a:rPr lang="en-US" sz="1400" dirty="0" smtClean="0">
                <a:solidFill>
                  <a:schemeClr val="bg1">
                    <a:lumMod val="75000"/>
                  </a:schemeClr>
                </a:solidFill>
              </a:rPr>
              <a:t>Performance</a:t>
            </a:r>
          </a:p>
          <a:p>
            <a:r>
              <a:rPr lang="en-US" sz="1600" dirty="0" smtClean="0">
                <a:solidFill>
                  <a:schemeClr val="bg1">
                    <a:lumMod val="75000"/>
                  </a:schemeClr>
                </a:solidFill>
              </a:rPr>
              <a:t>Security</a:t>
            </a:r>
          </a:p>
          <a:p>
            <a:pPr lvl="1"/>
            <a:r>
              <a:rPr lang="en-US" sz="1400" dirty="0" smtClean="0">
                <a:solidFill>
                  <a:schemeClr val="bg1">
                    <a:lumMod val="75000"/>
                  </a:schemeClr>
                </a:solidFill>
              </a:rPr>
              <a:t>Virtues are more secure than currently planned </a:t>
            </a:r>
            <a:r>
              <a:rPr lang="en-US" sz="1400" i="1" dirty="0" smtClean="0">
                <a:solidFill>
                  <a:schemeClr val="bg1">
                    <a:lumMod val="75000"/>
                  </a:schemeClr>
                </a:solidFill>
              </a:rPr>
              <a:t>User </a:t>
            </a:r>
            <a:r>
              <a:rPr lang="en-US" sz="1400" i="1" dirty="0">
                <a:solidFill>
                  <a:schemeClr val="bg1">
                    <a:lumMod val="75000"/>
                  </a:schemeClr>
                </a:solidFill>
              </a:rPr>
              <a:t>Computing </a:t>
            </a:r>
            <a:r>
              <a:rPr lang="en-US" sz="1400" i="1" dirty="0" smtClean="0">
                <a:solidFill>
                  <a:schemeClr val="bg1">
                    <a:lumMod val="75000"/>
                  </a:schemeClr>
                </a:solidFill>
              </a:rPr>
              <a:t>Environments </a:t>
            </a:r>
            <a:r>
              <a:rPr lang="en-US" sz="1400" i="1" dirty="0">
                <a:solidFill>
                  <a:schemeClr val="bg1">
                    <a:lumMod val="75000"/>
                  </a:schemeClr>
                </a:solidFill>
              </a:rPr>
              <a:t>(</a:t>
            </a:r>
            <a:r>
              <a:rPr lang="en-US" sz="1400" i="1" dirty="0" smtClean="0">
                <a:solidFill>
                  <a:schemeClr val="bg1">
                    <a:lumMod val="75000"/>
                  </a:schemeClr>
                </a:solidFill>
              </a:rPr>
              <a:t>UCEs) </a:t>
            </a:r>
            <a:r>
              <a:rPr lang="en-US" sz="1400" dirty="0" smtClean="0">
                <a:solidFill>
                  <a:schemeClr val="bg1">
                    <a:lumMod val="75000"/>
                  </a:schemeClr>
                </a:solidFill>
              </a:rPr>
              <a:t>operating in commercial cloud environments</a:t>
            </a:r>
            <a:endParaRPr lang="en-US" sz="1400" i="1" dirty="0" smtClean="0">
              <a:solidFill>
                <a:schemeClr val="bg1">
                  <a:lumMod val="75000"/>
                </a:schemeClr>
              </a:solidFill>
            </a:endParaRPr>
          </a:p>
          <a:p>
            <a:pPr lvl="1"/>
            <a:r>
              <a:rPr lang="en-US" sz="1400" dirty="0" smtClean="0">
                <a:solidFill>
                  <a:schemeClr val="bg1">
                    <a:lumMod val="75000"/>
                  </a:schemeClr>
                </a:solidFill>
              </a:rPr>
              <a:t>More resilient, able to withstand </a:t>
            </a:r>
            <a:r>
              <a:rPr lang="en-US" sz="1400" i="1" dirty="0" smtClean="0">
                <a:solidFill>
                  <a:schemeClr val="bg1">
                    <a:lumMod val="75000"/>
                  </a:schemeClr>
                </a:solidFill>
              </a:rPr>
              <a:t>more</a:t>
            </a:r>
            <a:r>
              <a:rPr lang="en-US" sz="1400" dirty="0" smtClean="0">
                <a:solidFill>
                  <a:schemeClr val="bg1">
                    <a:lumMod val="75000"/>
                  </a:schemeClr>
                </a:solidFill>
              </a:rPr>
              <a:t> attacks and recover </a:t>
            </a:r>
            <a:r>
              <a:rPr lang="en-US" sz="1400" i="1" dirty="0" smtClean="0">
                <a:solidFill>
                  <a:schemeClr val="bg1">
                    <a:lumMod val="75000"/>
                  </a:schemeClr>
                </a:solidFill>
              </a:rPr>
              <a:t>quickly</a:t>
            </a:r>
            <a:endParaRPr lang="en-US" sz="1400" i="1" dirty="0">
              <a:solidFill>
                <a:schemeClr val="bg1">
                  <a:lumMod val="75000"/>
                </a:schemeClr>
              </a:solidFill>
            </a:endParaRPr>
          </a:p>
          <a:p>
            <a:r>
              <a:rPr lang="en-US" sz="1600" dirty="0" smtClean="0">
                <a:solidFill>
                  <a:schemeClr val="bg1">
                    <a:lumMod val="75000"/>
                  </a:schemeClr>
                </a:solidFill>
              </a:rPr>
              <a:t>Functionality</a:t>
            </a:r>
          </a:p>
          <a:p>
            <a:pPr lvl="1"/>
            <a:r>
              <a:rPr lang="en-US" sz="1400" i="1" dirty="0" smtClean="0">
                <a:solidFill>
                  <a:schemeClr val="bg1">
                    <a:lumMod val="75000"/>
                  </a:schemeClr>
                </a:solidFill>
              </a:rPr>
              <a:t>Virtues are capable of supporting existing UCE application suites </a:t>
            </a:r>
          </a:p>
          <a:p>
            <a:pPr lvl="1"/>
            <a:r>
              <a:rPr lang="en-US" sz="1400" i="1" dirty="0" smtClean="0">
                <a:solidFill>
                  <a:schemeClr val="bg1">
                    <a:lumMod val="75000"/>
                  </a:schemeClr>
                </a:solidFill>
              </a:rPr>
              <a:t>Users are able to effectively accomplish standard tasks while interacting with Virtues</a:t>
            </a:r>
          </a:p>
          <a:p>
            <a:r>
              <a:rPr lang="en-US" sz="1600" dirty="0" smtClean="0">
                <a:solidFill>
                  <a:schemeClr val="bg1">
                    <a:lumMod val="75000"/>
                  </a:schemeClr>
                </a:solidFill>
              </a:rPr>
              <a:t>Performance</a:t>
            </a:r>
          </a:p>
          <a:p>
            <a:pPr lvl="1"/>
            <a:r>
              <a:rPr lang="en-US" sz="1400" dirty="0" smtClean="0">
                <a:solidFill>
                  <a:schemeClr val="bg1">
                    <a:lumMod val="75000"/>
                  </a:schemeClr>
                </a:solidFill>
              </a:rPr>
              <a:t>Costs of creating, running, and maintaining Virtues in commercial clouds are </a:t>
            </a:r>
            <a:r>
              <a:rPr lang="en-US" sz="1400" i="1" dirty="0" smtClean="0">
                <a:solidFill>
                  <a:schemeClr val="bg1">
                    <a:lumMod val="75000"/>
                  </a:schemeClr>
                </a:solidFill>
              </a:rPr>
              <a:t>not unreasonable</a:t>
            </a:r>
            <a:r>
              <a:rPr lang="en-US" sz="1400" dirty="0" smtClean="0">
                <a:solidFill>
                  <a:schemeClr val="bg1">
                    <a:lumMod val="75000"/>
                  </a:schemeClr>
                </a:solidFill>
              </a:rPr>
              <a:t>, compared to UCEs</a:t>
            </a:r>
          </a:p>
          <a:p>
            <a:pPr lvl="1"/>
            <a:endParaRPr lang="en-US" sz="1400" dirty="0">
              <a:solidFill>
                <a:schemeClr val="bg1">
                  <a:lumMod val="75000"/>
                </a:schemeClr>
              </a:solidFill>
            </a:endParaRPr>
          </a:p>
        </p:txBody>
      </p:sp>
      <p:graphicFrame>
        <p:nvGraphicFramePr>
          <p:cNvPr id="4" name="Content Placeholder 3"/>
          <p:cNvGraphicFramePr>
            <a:graphicFrameLocks/>
          </p:cNvGraphicFramePr>
          <p:nvPr>
            <p:extLst>
              <p:ext uri="{D42A27DB-BD31-4B8C-83A1-F6EECF244321}">
                <p14:modId xmlns:p14="http://schemas.microsoft.com/office/powerpoint/2010/main" val="388828299"/>
              </p:ext>
            </p:extLst>
          </p:nvPr>
        </p:nvGraphicFramePr>
        <p:xfrm>
          <a:off x="4531359" y="1237427"/>
          <a:ext cx="4512537" cy="5214910"/>
        </p:xfrm>
        <a:graphic>
          <a:graphicData uri="http://schemas.openxmlformats.org/drawingml/2006/table">
            <a:tbl>
              <a:tblPr firstRow="1" firstCol="1" bandRow="1">
                <a:tableStyleId>{5C22544A-7EE6-4342-B048-85BDC9FD1C3A}</a:tableStyleId>
              </a:tblPr>
              <a:tblGrid>
                <a:gridCol w="284481"/>
                <a:gridCol w="3017520"/>
                <a:gridCol w="416560"/>
                <a:gridCol w="396240"/>
                <a:gridCol w="397736"/>
              </a:tblGrid>
              <a:tr h="258039">
                <a:tc>
                  <a:txBody>
                    <a:bodyPr/>
                    <a:lstStyle/>
                    <a:p>
                      <a:pPr marL="0" marR="0" algn="ctr">
                        <a:spcBef>
                          <a:spcPts val="0"/>
                        </a:spcBef>
                        <a:spcAft>
                          <a:spcPts val="0"/>
                        </a:spcAft>
                      </a:pPr>
                      <a:r>
                        <a:rPr lang="en-US" sz="900" dirty="0">
                          <a:solidFill>
                            <a:srgbClr val="BFBFBF"/>
                          </a:solidFill>
                          <a:effectLst/>
                        </a:rPr>
                        <a:t>ID</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lgn="l">
                        <a:spcBef>
                          <a:spcPts val="0"/>
                        </a:spcBef>
                        <a:spcAft>
                          <a:spcPts val="0"/>
                        </a:spcAft>
                      </a:pPr>
                      <a:r>
                        <a:rPr lang="en-US" sz="900" dirty="0">
                          <a:solidFill>
                            <a:srgbClr val="BFBFBF"/>
                          </a:solidFill>
                          <a:effectLst/>
                        </a:rPr>
                        <a:t>Requirement</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800" dirty="0" err="1" smtClean="0">
                          <a:solidFill>
                            <a:srgbClr val="BFBFBF"/>
                          </a:solidFill>
                          <a:effectLst/>
                          <a:latin typeface="Times New Roman" charset="0"/>
                          <a:ea typeface="Times New Roman" charset="0"/>
                        </a:rPr>
                        <a:t>Func</a:t>
                      </a:r>
                      <a:endParaRPr lang="en-US" sz="800"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800" dirty="0" smtClean="0">
                          <a:solidFill>
                            <a:srgbClr val="BFBFBF"/>
                          </a:solidFill>
                          <a:effectLst/>
                          <a:latin typeface="Times New Roman" charset="0"/>
                          <a:ea typeface="Times New Roman" charset="0"/>
                        </a:rPr>
                        <a:t>Perf</a:t>
                      </a:r>
                      <a:endParaRPr lang="en-US" sz="800"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800" dirty="0" smtClean="0">
                          <a:solidFill>
                            <a:srgbClr val="BFBFBF"/>
                          </a:solidFill>
                          <a:effectLst/>
                          <a:latin typeface="Times New Roman" charset="0"/>
                          <a:ea typeface="Times New Roman" charset="0"/>
                        </a:rPr>
                        <a:t>Sec</a:t>
                      </a:r>
                      <a:endParaRPr lang="en-US" sz="800" dirty="0">
                        <a:solidFill>
                          <a:srgbClr val="BFBFBF"/>
                        </a:solidFill>
                        <a:effectLst/>
                        <a:latin typeface="Times New Roman" charset="0"/>
                        <a:ea typeface="Times New Roman" charset="0"/>
                      </a:endParaRPr>
                    </a:p>
                  </a:txBody>
                  <a:tcPr marL="68580" marR="68580" marT="0" marB="0" anchor="ctr"/>
                </a:tc>
              </a:tr>
              <a:tr h="387059">
                <a:tc>
                  <a:txBody>
                    <a:bodyPr/>
                    <a:lstStyle/>
                    <a:p>
                      <a:pPr marL="0" marR="0" algn="ctr">
                        <a:spcBef>
                          <a:spcPts val="0"/>
                        </a:spcBef>
                        <a:spcAft>
                          <a:spcPts val="0"/>
                        </a:spcAft>
                      </a:pPr>
                      <a:r>
                        <a:rPr lang="en-US" sz="900" dirty="0">
                          <a:solidFill>
                            <a:srgbClr val="BFBFBF"/>
                          </a:solidFill>
                          <a:effectLst/>
                        </a:rPr>
                        <a:t>1</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Proposers shall devise a repeatable, automated secure means of storing, launching, and interacting with their Virtues within the AWS infrastructure.</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r>
              <a:tr h="516078">
                <a:tc>
                  <a:txBody>
                    <a:bodyPr/>
                    <a:lstStyle/>
                    <a:p>
                      <a:pPr marL="0" marR="0" algn="ctr">
                        <a:spcBef>
                          <a:spcPts val="0"/>
                        </a:spcBef>
                        <a:spcAft>
                          <a:spcPts val="0"/>
                        </a:spcAft>
                      </a:pPr>
                      <a:r>
                        <a:rPr lang="en-US" sz="900" dirty="0">
                          <a:solidFill>
                            <a:srgbClr val="BFBFBF"/>
                          </a:solidFill>
                          <a:effectLst/>
                        </a:rPr>
                        <a:t>2</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Virtues shall present themselves as atomic, largely immutable entities to other Virtues and external processes. They shall be simpler and more modular than current VDI solutions with a minimized attack surface. </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r>
              <a:tr h="156272">
                <a:tc>
                  <a:txBody>
                    <a:bodyPr/>
                    <a:lstStyle/>
                    <a:p>
                      <a:pPr marL="0" marR="0" algn="ctr">
                        <a:spcBef>
                          <a:spcPts val="0"/>
                        </a:spcBef>
                        <a:spcAft>
                          <a:spcPts val="0"/>
                        </a:spcAft>
                      </a:pPr>
                      <a:r>
                        <a:rPr lang="en-US" sz="900" dirty="0">
                          <a:solidFill>
                            <a:srgbClr val="BFBFBF"/>
                          </a:solidFill>
                          <a:effectLst/>
                        </a:rPr>
                        <a:t>3</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Virtues shall be role-based.</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r>
              <a:tr h="387059">
                <a:tc>
                  <a:txBody>
                    <a:bodyPr/>
                    <a:lstStyle/>
                    <a:p>
                      <a:pPr marL="0" marR="0" algn="ctr">
                        <a:spcBef>
                          <a:spcPts val="0"/>
                        </a:spcBef>
                        <a:spcAft>
                          <a:spcPts val="0"/>
                        </a:spcAft>
                      </a:pPr>
                      <a:r>
                        <a:rPr lang="en-US" sz="900" dirty="0">
                          <a:solidFill>
                            <a:srgbClr val="BFBFBF"/>
                          </a:solidFill>
                          <a:effectLst/>
                        </a:rPr>
                        <a:t>4</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Virtues shall be built on a more defensible virtualized construct than the current general purpose VDI VM to address threats expected on a public cloud.</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r>
              <a:tr h="516078">
                <a:tc>
                  <a:txBody>
                    <a:bodyPr/>
                    <a:lstStyle/>
                    <a:p>
                      <a:pPr marL="0" marR="0" algn="ctr">
                        <a:spcBef>
                          <a:spcPts val="0"/>
                        </a:spcBef>
                        <a:spcAft>
                          <a:spcPts val="0"/>
                        </a:spcAft>
                      </a:pPr>
                      <a:r>
                        <a:rPr lang="en-US" sz="900" dirty="0">
                          <a:solidFill>
                            <a:srgbClr val="BFBFBF"/>
                          </a:solidFill>
                          <a:effectLst/>
                        </a:rPr>
                        <a:t>5</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Virtues shall offer numerous logging capabilities and be capable of dynamically adjusting their sensoring when commanded by the Analytics/Control Layer to address newly suspected threats.</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r>
              <a:tr h="645098">
                <a:tc>
                  <a:txBody>
                    <a:bodyPr/>
                    <a:lstStyle/>
                    <a:p>
                      <a:pPr marL="0" marR="0" algn="ctr">
                        <a:spcBef>
                          <a:spcPts val="0"/>
                        </a:spcBef>
                        <a:spcAft>
                          <a:spcPts val="0"/>
                        </a:spcAft>
                      </a:pPr>
                      <a:r>
                        <a:rPr lang="en-US" sz="900" dirty="0">
                          <a:solidFill>
                            <a:srgbClr val="BFBFBF"/>
                          </a:solidFill>
                          <a:effectLst/>
                        </a:rPr>
                        <a:t>6</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Virtues shall offer numerous protection options tailored to the expected risks of the environment. They shall demonstrate the capability to respond dynamically by invoking various protections once security analytics determine the possibility of suspicious behavior.</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r>
              <a:tr h="387059">
                <a:tc>
                  <a:txBody>
                    <a:bodyPr/>
                    <a:lstStyle/>
                    <a:p>
                      <a:pPr marL="0" marR="0" algn="ctr">
                        <a:spcBef>
                          <a:spcPts val="0"/>
                        </a:spcBef>
                        <a:spcAft>
                          <a:spcPts val="0"/>
                        </a:spcAft>
                      </a:pPr>
                      <a:r>
                        <a:rPr lang="en-US" sz="900" dirty="0">
                          <a:solidFill>
                            <a:srgbClr val="BFBFBF"/>
                          </a:solidFill>
                          <a:effectLst/>
                        </a:rPr>
                        <a:t>7</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Virtues shall be capable of invoking and interacting with several legacy applications (including several Windows apps).</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r>
              <a:tr h="645098">
                <a:tc>
                  <a:txBody>
                    <a:bodyPr/>
                    <a:lstStyle/>
                    <a:p>
                      <a:pPr marL="0" marR="0" algn="ctr">
                        <a:spcBef>
                          <a:spcPts val="0"/>
                        </a:spcBef>
                        <a:spcAft>
                          <a:spcPts val="0"/>
                        </a:spcAft>
                      </a:pPr>
                      <a:r>
                        <a:rPr lang="en-US" sz="900" dirty="0">
                          <a:solidFill>
                            <a:srgbClr val="BFBFBF"/>
                          </a:solidFill>
                          <a:effectLst/>
                        </a:rPr>
                        <a:t>8</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Virtues shall be capable of securely saving, passing, and retrieving basic state information (hyperlinks, file locations, individual files, default printers, etc.) with each other (Virtue-to-Virtue) and also with a secure Analytics/Control Layer (Virtue-to-Control Layer).</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r>
              <a:tr h="516078">
                <a:tc>
                  <a:txBody>
                    <a:bodyPr/>
                    <a:lstStyle/>
                    <a:p>
                      <a:pPr marL="0" marR="0" algn="ctr">
                        <a:spcBef>
                          <a:spcPts val="0"/>
                        </a:spcBef>
                        <a:spcAft>
                          <a:spcPts val="0"/>
                        </a:spcAft>
                      </a:pPr>
                      <a:r>
                        <a:rPr lang="en-US" sz="900" dirty="0">
                          <a:solidFill>
                            <a:srgbClr val="BFBFBF"/>
                          </a:solidFill>
                          <a:effectLst/>
                        </a:rPr>
                        <a:t>9</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Proposers shall provide an intuitive presentation interface allowing access to numerous authorized Virtues to provide all the functionality required by a user delivered securely to an end device.</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r>
              <a:tr h="258039">
                <a:tc>
                  <a:txBody>
                    <a:bodyPr/>
                    <a:lstStyle/>
                    <a:p>
                      <a:pPr marL="0" marR="0" algn="ctr">
                        <a:spcBef>
                          <a:spcPts val="0"/>
                        </a:spcBef>
                        <a:spcAft>
                          <a:spcPts val="0"/>
                        </a:spcAft>
                      </a:pPr>
                      <a:r>
                        <a:rPr lang="en-US" sz="900" dirty="0">
                          <a:solidFill>
                            <a:srgbClr val="BFBFBF"/>
                          </a:solidFill>
                          <a:effectLst/>
                        </a:rPr>
                        <a:t>10</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Virtues shall be capable of interacting with their environment in a performant manner.</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r>
              <a:tr h="267897">
                <a:tc>
                  <a:txBody>
                    <a:bodyPr/>
                    <a:lstStyle/>
                    <a:p>
                      <a:pPr marL="0" marR="0" algn="ctr">
                        <a:spcBef>
                          <a:spcPts val="0"/>
                        </a:spcBef>
                        <a:spcAft>
                          <a:spcPts val="0"/>
                        </a:spcAft>
                      </a:pPr>
                      <a:r>
                        <a:rPr lang="en-US" sz="900" dirty="0">
                          <a:solidFill>
                            <a:srgbClr val="BFBFBF"/>
                          </a:solidFill>
                          <a:effectLst/>
                        </a:rPr>
                        <a:t>11</a:t>
                      </a:r>
                      <a:endParaRPr lang="en-US" sz="900" dirty="0">
                        <a:solidFill>
                          <a:srgbClr val="BFBFBF"/>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US" sz="900" dirty="0">
                          <a:solidFill>
                            <a:srgbClr val="BFBFBF"/>
                          </a:solidFill>
                          <a:effectLst/>
                        </a:rPr>
                        <a:t>Proposers shall provide methodology and utilities to define, construct, assure, and transport Virtue images.</a:t>
                      </a:r>
                      <a:endParaRPr lang="en-US" sz="900" dirty="0">
                        <a:solidFill>
                          <a:srgbClr val="BFBFBF"/>
                        </a:solidFill>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US" sz="1000" b="1" dirty="0" smtClean="0">
                          <a:solidFill>
                            <a:srgbClr val="BFBFBF"/>
                          </a:solidFill>
                          <a:effectLst/>
                          <a:latin typeface="Times New Roman" charset="0"/>
                          <a:ea typeface="Times New Roman" charset="0"/>
                        </a:rPr>
                        <a:t>X</a:t>
                      </a:r>
                      <a:endParaRPr lang="en-US" sz="1000" b="1" dirty="0">
                        <a:solidFill>
                          <a:srgbClr val="BFBFBF"/>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endParaRPr lang="en-US" sz="1000" b="1" dirty="0">
                        <a:solidFill>
                          <a:srgbClr val="BFBFBF"/>
                        </a:solidFill>
                        <a:effectLst/>
                        <a:latin typeface="Times New Roman" charset="0"/>
                        <a:ea typeface="Times New Roman" charset="0"/>
                      </a:endParaRPr>
                    </a:p>
                  </a:txBody>
                  <a:tcPr marL="68580" marR="68580" marT="0" marB="0" anchor="ctr"/>
                </a:tc>
              </a:tr>
            </a:tbl>
          </a:graphicData>
        </a:graphic>
      </p:graphicFrame>
      <p:sp>
        <p:nvSpPr>
          <p:cNvPr id="5" name="TextBox 4"/>
          <p:cNvSpPr txBox="1"/>
          <p:nvPr/>
        </p:nvSpPr>
        <p:spPr>
          <a:xfrm>
            <a:off x="4927600" y="965200"/>
            <a:ext cx="3789680" cy="276999"/>
          </a:xfrm>
          <a:prstGeom prst="rect">
            <a:avLst/>
          </a:prstGeom>
          <a:noFill/>
        </p:spPr>
        <p:txBody>
          <a:bodyPr wrap="square" rtlCol="0">
            <a:spAutoFit/>
          </a:bodyPr>
          <a:lstStyle/>
          <a:p>
            <a:pPr algn="ctr"/>
            <a:r>
              <a:rPr lang="en-US" sz="1200" dirty="0" smtClean="0">
                <a:solidFill>
                  <a:schemeClr val="bg1">
                    <a:lumMod val="75000"/>
                  </a:schemeClr>
                </a:solidFill>
              </a:rPr>
              <a:t>Virtue Requirements (IARPA-BAA-16-12 Oct. 2016)</a:t>
            </a:r>
            <a:endParaRPr lang="en-US" sz="1200" dirty="0">
              <a:solidFill>
                <a:schemeClr val="bg1">
                  <a:lumMod val="75000"/>
                </a:schemeClr>
              </a:solidFill>
            </a:endParaRPr>
          </a:p>
        </p:txBody>
      </p:sp>
      <p:sp>
        <p:nvSpPr>
          <p:cNvPr id="6" name="TextBox 5"/>
          <p:cNvSpPr txBox="1"/>
          <p:nvPr/>
        </p:nvSpPr>
        <p:spPr>
          <a:xfrm>
            <a:off x="1937784" y="2331617"/>
            <a:ext cx="5655712" cy="2523768"/>
          </a:xfrm>
          <a:prstGeom prst="rect">
            <a:avLst/>
          </a:prstGeom>
          <a:solidFill>
            <a:schemeClr val="bg1"/>
          </a:solidFill>
          <a:ln w="12700">
            <a:solidFill>
              <a:schemeClr val="dk1"/>
            </a:solidFill>
          </a:ln>
          <a:effectLst>
            <a:outerShdw blurRad="50800" dist="266700" dir="2700000" algn="tl" rotWithShape="0">
              <a:prstClr val="black">
                <a:alpha val="40000"/>
              </a:prstClr>
            </a:outerShdw>
          </a:effectLst>
        </p:spPr>
        <p:txBody>
          <a:bodyPr wrap="square" lIns="182880" tIns="182880" rIns="182880" bIns="182880" rtlCol="0">
            <a:spAutoFit/>
          </a:bodyPr>
          <a:lstStyle/>
          <a:p>
            <a:r>
              <a:rPr lang="en-US" sz="2000" b="1" dirty="0" smtClean="0"/>
              <a:t>Words such as </a:t>
            </a:r>
            <a:r>
              <a:rPr lang="en-US" sz="2000" b="1" i="1" dirty="0" smtClean="0"/>
              <a:t>more, most, not much different, </a:t>
            </a:r>
            <a:r>
              <a:rPr lang="en-US" sz="2000" b="1" dirty="0" smtClean="0"/>
              <a:t>etc</a:t>
            </a:r>
            <a:r>
              <a:rPr lang="en-US" sz="2000" b="1" i="1" dirty="0" smtClean="0"/>
              <a:t>. </a:t>
            </a:r>
            <a:r>
              <a:rPr lang="en-US" sz="2000" b="1" dirty="0" smtClean="0"/>
              <a:t>reflect the expected ongoing research nature of the solutions</a:t>
            </a:r>
            <a:r>
              <a:rPr lang="en-US" sz="2000" b="1" dirty="0"/>
              <a:t> </a:t>
            </a:r>
            <a:r>
              <a:rPr lang="en-US" sz="2000" b="1" dirty="0" smtClean="0"/>
              <a:t>and corresponding evaluation methodology.</a:t>
            </a:r>
          </a:p>
          <a:p>
            <a:endParaRPr lang="en-US" sz="2000" b="1" dirty="0"/>
          </a:p>
          <a:p>
            <a:r>
              <a:rPr lang="en-US" sz="2000" b="1" dirty="0" smtClean="0"/>
              <a:t>(By program’s end, the evaluation will be repeatable independently.)</a:t>
            </a:r>
            <a:endParaRPr lang="en-US" sz="2000" b="1" dirty="0"/>
          </a:p>
        </p:txBody>
      </p:sp>
    </p:spTree>
    <p:extLst>
      <p:ext uri="{BB962C8B-B14F-4D97-AF65-F5344CB8AC3E}">
        <p14:creationId xmlns:p14="http://schemas.microsoft.com/office/powerpoint/2010/main" val="4246373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Test Metrics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8304206"/>
              </p:ext>
            </p:extLst>
          </p:nvPr>
        </p:nvGraphicFramePr>
        <p:xfrm>
          <a:off x="457200" y="1126398"/>
          <a:ext cx="8228542"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22871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Notional Baseline</a:t>
            </a:r>
            <a:endParaRPr lang="en-US" dirty="0"/>
          </a:p>
        </p:txBody>
      </p:sp>
      <p:sp>
        <p:nvSpPr>
          <p:cNvPr id="3" name="Content Placeholder 2"/>
          <p:cNvSpPr>
            <a:spLocks noGrp="1"/>
          </p:cNvSpPr>
          <p:nvPr>
            <p:ph idx="1"/>
          </p:nvPr>
        </p:nvSpPr>
        <p:spPr/>
        <p:txBody>
          <a:bodyPr/>
          <a:lstStyle/>
          <a:p>
            <a:r>
              <a:rPr lang="en-US" dirty="0" smtClean="0"/>
              <a:t>Purpose – define “normal”</a:t>
            </a:r>
          </a:p>
          <a:p>
            <a:pPr lvl="1"/>
            <a:r>
              <a:rPr lang="en-US" dirty="0" smtClean="0"/>
              <a:t>How does a user </a:t>
            </a:r>
            <a:r>
              <a:rPr lang="en-US" i="1" dirty="0" smtClean="0"/>
              <a:t>normally </a:t>
            </a:r>
            <a:r>
              <a:rPr lang="en-US" dirty="0" smtClean="0"/>
              <a:t>interact?</a:t>
            </a:r>
          </a:p>
          <a:p>
            <a:pPr lvl="1"/>
            <a:r>
              <a:rPr lang="en-US" dirty="0" smtClean="0"/>
              <a:t>How long does it </a:t>
            </a:r>
            <a:r>
              <a:rPr lang="en-US" i="1" dirty="0" smtClean="0"/>
              <a:t>normally </a:t>
            </a:r>
            <a:r>
              <a:rPr lang="en-US" dirty="0" smtClean="0"/>
              <a:t>take to start an instance?</a:t>
            </a:r>
          </a:p>
          <a:p>
            <a:pPr lvl="1"/>
            <a:r>
              <a:rPr lang="en-US" dirty="0" smtClean="0"/>
              <a:t>What apps (e.g., satellite imagery) do users </a:t>
            </a:r>
            <a:r>
              <a:rPr lang="en-US" i="1" dirty="0" smtClean="0"/>
              <a:t>normally </a:t>
            </a:r>
            <a:r>
              <a:rPr lang="en-US" dirty="0" smtClean="0"/>
              <a:t>use?</a:t>
            </a:r>
          </a:p>
          <a:p>
            <a:pPr lvl="1"/>
            <a:endParaRPr lang="en-US" dirty="0"/>
          </a:p>
          <a:p>
            <a:r>
              <a:rPr lang="en-US" dirty="0" smtClean="0"/>
              <a:t>Measure “normal”</a:t>
            </a:r>
          </a:p>
          <a:p>
            <a:pPr lvl="1"/>
            <a:r>
              <a:rPr lang="en-US" dirty="0" smtClean="0"/>
              <a:t>Performance times, resources consumed</a:t>
            </a:r>
          </a:p>
          <a:p>
            <a:pPr lvl="1"/>
            <a:r>
              <a:rPr lang="en-US" dirty="0" smtClean="0"/>
              <a:t>Features supported</a:t>
            </a:r>
          </a:p>
          <a:p>
            <a:pPr lvl="1"/>
            <a:r>
              <a:rPr lang="en-US" dirty="0" smtClean="0"/>
              <a:t>Security provided</a:t>
            </a:r>
          </a:p>
          <a:p>
            <a:pPr lvl="1"/>
            <a:endParaRPr lang="en-US" dirty="0"/>
          </a:p>
        </p:txBody>
      </p:sp>
    </p:spTree>
    <p:extLst>
      <p:ext uri="{BB962C8B-B14F-4D97-AF65-F5344CB8AC3E}">
        <p14:creationId xmlns:p14="http://schemas.microsoft.com/office/powerpoint/2010/main" val="12919925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Notional Baseline</a:t>
            </a:r>
            <a:endParaRPr lang="en-US" dirty="0"/>
          </a:p>
        </p:txBody>
      </p:sp>
      <p:sp>
        <p:nvSpPr>
          <p:cNvPr id="3" name="Content Placeholder 2"/>
          <p:cNvSpPr>
            <a:spLocks noGrp="1"/>
          </p:cNvSpPr>
          <p:nvPr>
            <p:ph idx="1"/>
          </p:nvPr>
        </p:nvSpPr>
        <p:spPr/>
        <p:txBody>
          <a:bodyPr/>
          <a:lstStyle/>
          <a:p>
            <a:r>
              <a:rPr lang="en-US" dirty="0" smtClean="0"/>
              <a:t>Purpose – define “normal”</a:t>
            </a:r>
          </a:p>
          <a:p>
            <a:pPr lvl="1"/>
            <a:r>
              <a:rPr lang="en-US" dirty="0" smtClean="0"/>
              <a:t>How does a user </a:t>
            </a:r>
            <a:r>
              <a:rPr lang="en-US" i="1" dirty="0" smtClean="0"/>
              <a:t>normally </a:t>
            </a:r>
            <a:r>
              <a:rPr lang="en-US" dirty="0" smtClean="0"/>
              <a:t>interact?</a:t>
            </a:r>
          </a:p>
          <a:p>
            <a:pPr lvl="1"/>
            <a:r>
              <a:rPr lang="en-US" dirty="0" smtClean="0"/>
              <a:t>How long does it </a:t>
            </a:r>
            <a:r>
              <a:rPr lang="en-US" i="1" dirty="0" smtClean="0"/>
              <a:t>normally </a:t>
            </a:r>
            <a:r>
              <a:rPr lang="en-US" dirty="0" smtClean="0"/>
              <a:t>take to start an instance?</a:t>
            </a:r>
          </a:p>
          <a:p>
            <a:pPr lvl="1"/>
            <a:r>
              <a:rPr lang="en-US" dirty="0" smtClean="0"/>
              <a:t>What apps (e.g., satellite imagery) do users </a:t>
            </a:r>
            <a:r>
              <a:rPr lang="en-US" i="1" dirty="0" smtClean="0"/>
              <a:t>normally </a:t>
            </a:r>
            <a:r>
              <a:rPr lang="en-US" dirty="0" smtClean="0"/>
              <a:t>use?</a:t>
            </a:r>
          </a:p>
          <a:p>
            <a:pPr lvl="1"/>
            <a:endParaRPr lang="en-US" dirty="0"/>
          </a:p>
          <a:p>
            <a:r>
              <a:rPr lang="en-US" dirty="0" smtClean="0"/>
              <a:t>Measure “normal”</a:t>
            </a:r>
          </a:p>
          <a:p>
            <a:pPr lvl="1"/>
            <a:r>
              <a:rPr lang="en-US" dirty="0" smtClean="0"/>
              <a:t>Performance times, resources consumed</a:t>
            </a:r>
          </a:p>
          <a:p>
            <a:pPr lvl="1"/>
            <a:r>
              <a:rPr lang="en-US" dirty="0" smtClean="0"/>
              <a:t>Features supported</a:t>
            </a:r>
          </a:p>
          <a:p>
            <a:pPr lvl="1"/>
            <a:r>
              <a:rPr lang="en-US" dirty="0" smtClean="0"/>
              <a:t>Security provided</a:t>
            </a:r>
          </a:p>
          <a:p>
            <a:pPr lvl="1"/>
            <a:endParaRPr lang="en-US" dirty="0"/>
          </a:p>
          <a:p>
            <a:r>
              <a:rPr lang="en-US" dirty="0" smtClean="0"/>
              <a:t>What the baseline likely will be…</a:t>
            </a:r>
          </a:p>
          <a:p>
            <a:pPr lvl="1"/>
            <a:r>
              <a:rPr lang="en-US" dirty="0" smtClean="0"/>
              <a:t>A Virtual Desktop Infrastructure (VDI) for most features</a:t>
            </a:r>
          </a:p>
          <a:p>
            <a:pPr lvl="1"/>
            <a:r>
              <a:rPr lang="en-US" dirty="0" smtClean="0"/>
              <a:t>APL Reference Implementation (RI) for missing features</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8002922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Scoring Methods</a:t>
            </a:r>
            <a:endParaRPr lang="en-US" dirty="0">
              <a:solidFill>
                <a:srgbClr val="FF0000"/>
              </a:solidFill>
            </a:endParaRPr>
          </a:p>
        </p:txBody>
      </p:sp>
      <p:sp>
        <p:nvSpPr>
          <p:cNvPr id="5" name="Content Placeholder 2"/>
          <p:cNvSpPr>
            <a:spLocks noGrp="1"/>
          </p:cNvSpPr>
          <p:nvPr>
            <p:ph idx="1"/>
          </p:nvPr>
        </p:nvSpPr>
        <p:spPr>
          <a:xfrm>
            <a:off x="188259" y="1013693"/>
            <a:ext cx="5946818" cy="5404692"/>
          </a:xfrm>
        </p:spPr>
        <p:txBody>
          <a:bodyPr>
            <a:normAutofit fontScale="92500" lnSpcReduction="10000"/>
          </a:bodyPr>
          <a:lstStyle/>
          <a:p>
            <a:r>
              <a:rPr lang="en-US" dirty="0" smtClean="0"/>
              <a:t>Data Collection</a:t>
            </a:r>
          </a:p>
          <a:p>
            <a:pPr lvl="1"/>
            <a:r>
              <a:rPr lang="en-US" dirty="0" smtClean="0"/>
              <a:t>Functionality (including usability) values</a:t>
            </a:r>
          </a:p>
          <a:p>
            <a:pPr lvl="1"/>
            <a:r>
              <a:rPr lang="en-US" dirty="0" smtClean="0"/>
              <a:t>Performance (timing and resource usage) values</a:t>
            </a:r>
          </a:p>
          <a:p>
            <a:pPr lvl="1"/>
            <a:r>
              <a:rPr lang="en-US" dirty="0" smtClean="0"/>
              <a:t>Security (automated attacks, red teaming, and attack surface) </a:t>
            </a:r>
            <a:r>
              <a:rPr lang="en-US" dirty="0"/>
              <a:t>values </a:t>
            </a:r>
            <a:endParaRPr lang="en-US" dirty="0" smtClean="0"/>
          </a:p>
          <a:p>
            <a:r>
              <a:rPr lang="en-US" dirty="0" smtClean="0"/>
              <a:t>Data Representation</a:t>
            </a:r>
          </a:p>
          <a:p>
            <a:pPr lvl="1"/>
            <a:r>
              <a:rPr lang="en-US" dirty="0" smtClean="0"/>
              <a:t>Overall measurement characterized as set of points in 3D space with Functionality, Performance and Security axes</a:t>
            </a:r>
          </a:p>
          <a:p>
            <a:pPr lvl="1"/>
            <a:r>
              <a:rPr lang="en-US" dirty="0" smtClean="0"/>
              <a:t>Test run data collected, normalized, and aggregated into points</a:t>
            </a:r>
          </a:p>
          <a:p>
            <a:r>
              <a:rPr lang="en-US" dirty="0" smtClean="0"/>
              <a:t>Data Visualization</a:t>
            </a:r>
          </a:p>
          <a:p>
            <a:pPr lvl="1"/>
            <a:r>
              <a:rPr lang="en-US" dirty="0" smtClean="0"/>
              <a:t>3D </a:t>
            </a:r>
            <a:r>
              <a:rPr lang="en-US" dirty="0"/>
              <a:t>space later partitioned into 2D “slices” for better </a:t>
            </a:r>
            <a:r>
              <a:rPr lang="en-US" dirty="0" smtClean="0"/>
              <a:t>visualization</a:t>
            </a:r>
          </a:p>
          <a:p>
            <a:pPr lvl="1"/>
            <a:r>
              <a:rPr lang="en-US" dirty="0" smtClean="0"/>
              <a:t>Origin in 2D &amp; 3D spaces are “optimal goals”: closer is better</a:t>
            </a:r>
          </a:p>
          <a:p>
            <a:pPr lvl="1"/>
            <a:r>
              <a:rPr lang="en-US" dirty="0" smtClean="0"/>
              <a:t>Use clustering and Euclidean distance to origin to rank solutions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228" y="871696"/>
            <a:ext cx="2608439" cy="169926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988" y="2920491"/>
            <a:ext cx="2121320" cy="13819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738" y="4870379"/>
            <a:ext cx="2622150" cy="1708194"/>
          </a:xfrm>
          <a:prstGeom prst="rect">
            <a:avLst/>
          </a:prstGeom>
        </p:spPr>
      </p:pic>
      <p:sp>
        <p:nvSpPr>
          <p:cNvPr id="9" name="TextBox 8"/>
          <p:cNvSpPr txBox="1"/>
          <p:nvPr/>
        </p:nvSpPr>
        <p:spPr>
          <a:xfrm>
            <a:off x="6642237" y="4271663"/>
            <a:ext cx="2067074" cy="261610"/>
          </a:xfrm>
          <a:prstGeom prst="rect">
            <a:avLst/>
          </a:prstGeom>
          <a:noFill/>
        </p:spPr>
        <p:txBody>
          <a:bodyPr wrap="none" rtlCol="0">
            <a:spAutoFit/>
          </a:bodyPr>
          <a:lstStyle/>
          <a:p>
            <a:r>
              <a:rPr lang="en-US" sz="1100" b="1" dirty="0"/>
              <a:t>f</a:t>
            </a:r>
            <a:r>
              <a:rPr lang="en-US" sz="1100" b="1" dirty="0" smtClean="0"/>
              <a:t>unctionality: failures &lt; 20%</a:t>
            </a:r>
            <a:endParaRPr lang="en-US" sz="1100" b="1" dirty="0"/>
          </a:p>
        </p:txBody>
      </p:sp>
      <p:sp>
        <p:nvSpPr>
          <p:cNvPr id="10" name="Striped Right Arrow 9"/>
          <p:cNvSpPr/>
          <p:nvPr/>
        </p:nvSpPr>
        <p:spPr>
          <a:xfrm rot="5400000">
            <a:off x="7552730" y="2671748"/>
            <a:ext cx="267677" cy="250371"/>
          </a:xfrm>
          <a:prstGeom prst="stripedRightArrow">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Striped Right Arrow 11"/>
          <p:cNvSpPr/>
          <p:nvPr/>
        </p:nvSpPr>
        <p:spPr>
          <a:xfrm rot="5400000">
            <a:off x="7568360" y="4650997"/>
            <a:ext cx="267677" cy="250371"/>
          </a:xfrm>
          <a:prstGeom prst="stripedRightArrow">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700480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lnSpc>
                <a:spcPct val="150000"/>
              </a:lnSpc>
            </a:pPr>
            <a:r>
              <a:rPr lang="en-US" dirty="0" smtClean="0"/>
              <a:t>Test &amp; Evaluation Team</a:t>
            </a:r>
          </a:p>
          <a:p>
            <a:pPr>
              <a:lnSpc>
                <a:spcPct val="150000"/>
              </a:lnSpc>
            </a:pPr>
            <a:r>
              <a:rPr lang="en-US" dirty="0" smtClean="0"/>
              <a:t>Test &amp; Evaluation Overview</a:t>
            </a:r>
          </a:p>
          <a:p>
            <a:pPr>
              <a:lnSpc>
                <a:spcPct val="150000"/>
              </a:lnSpc>
            </a:pPr>
            <a:r>
              <a:rPr lang="en-US" dirty="0" err="1" smtClean="0"/>
              <a:t>Testbed</a:t>
            </a:r>
            <a:r>
              <a:rPr lang="en-US" dirty="0" smtClean="0"/>
              <a:t> Overview</a:t>
            </a:r>
          </a:p>
          <a:p>
            <a:pPr lvl="1">
              <a:lnSpc>
                <a:spcPct val="150000"/>
              </a:lnSpc>
            </a:pPr>
            <a:r>
              <a:rPr lang="en-US" dirty="0" err="1" smtClean="0"/>
              <a:t>Testbed</a:t>
            </a:r>
            <a:r>
              <a:rPr lang="en-US" dirty="0" smtClean="0"/>
              <a:t> Architecture</a:t>
            </a:r>
          </a:p>
          <a:p>
            <a:pPr lvl="1">
              <a:lnSpc>
                <a:spcPct val="150000"/>
              </a:lnSpc>
            </a:pPr>
            <a:r>
              <a:rPr lang="en-US" dirty="0" smtClean="0"/>
              <a:t>AWS Connectivity</a:t>
            </a:r>
          </a:p>
          <a:p>
            <a:pPr lvl="1">
              <a:lnSpc>
                <a:spcPct val="150000"/>
              </a:lnSpc>
            </a:pPr>
            <a:r>
              <a:rPr lang="en-US" dirty="0" smtClean="0"/>
              <a:t>Security </a:t>
            </a:r>
            <a:r>
              <a:rPr lang="en-US" dirty="0"/>
              <a:t>Testing</a:t>
            </a:r>
          </a:p>
          <a:p>
            <a:pPr lvl="1">
              <a:lnSpc>
                <a:spcPct val="150000"/>
              </a:lnSpc>
            </a:pPr>
            <a:r>
              <a:rPr lang="en-US" dirty="0" smtClean="0"/>
              <a:t>Virtue API</a:t>
            </a:r>
          </a:p>
          <a:p>
            <a:pPr>
              <a:lnSpc>
                <a:spcPct val="150000"/>
              </a:lnSpc>
            </a:pPr>
            <a:r>
              <a:rPr lang="en-US" dirty="0" smtClean="0"/>
              <a:t>Performer Solution Delivery</a:t>
            </a:r>
          </a:p>
          <a:p>
            <a:pPr>
              <a:lnSpc>
                <a:spcPct val="150000"/>
              </a:lnSpc>
            </a:pPr>
            <a:r>
              <a:rPr lang="en-US" dirty="0" smtClean="0"/>
              <a:t>Reference Implementation Lessons Learned</a:t>
            </a:r>
          </a:p>
        </p:txBody>
      </p:sp>
    </p:spTree>
    <p:extLst>
      <p:ext uri="{BB962C8B-B14F-4D97-AF65-F5344CB8AC3E}">
        <p14:creationId xmlns:p14="http://schemas.microsoft.com/office/powerpoint/2010/main" val="36328297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5087815" y="1131276"/>
            <a:ext cx="2774462" cy="1836616"/>
          </a:xfrm>
          <a:prstGeom prst="roundRect">
            <a:avLst/>
          </a:prstGeom>
          <a:blipFill rotWithShape="1">
            <a:blip r:embed="rId2"/>
            <a:stretch>
              <a:fillRect/>
            </a:stretch>
          </a:blip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Test Plan</a:t>
            </a:r>
            <a:endParaRPr lang="en-US" dirty="0"/>
          </a:p>
        </p:txBody>
      </p:sp>
      <p:sp>
        <p:nvSpPr>
          <p:cNvPr id="3" name="Content Placeholder 2"/>
          <p:cNvSpPr>
            <a:spLocks noGrp="1"/>
          </p:cNvSpPr>
          <p:nvPr>
            <p:ph idx="1"/>
          </p:nvPr>
        </p:nvSpPr>
        <p:spPr>
          <a:xfrm>
            <a:off x="457200" y="1126398"/>
            <a:ext cx="5091723" cy="5257800"/>
          </a:xfrm>
        </p:spPr>
        <p:txBody>
          <a:bodyPr/>
          <a:lstStyle/>
          <a:p>
            <a:r>
              <a:rPr lang="en-US" dirty="0" smtClean="0"/>
              <a:t>Planned test and evaluation methodology</a:t>
            </a:r>
          </a:p>
          <a:p>
            <a:pPr lvl="1"/>
            <a:r>
              <a:rPr lang="en-US" dirty="0" smtClean="0"/>
              <a:t>Test case generation</a:t>
            </a:r>
          </a:p>
          <a:p>
            <a:pPr lvl="1"/>
            <a:r>
              <a:rPr lang="en-US" dirty="0"/>
              <a:t>Test case </a:t>
            </a:r>
            <a:r>
              <a:rPr lang="en-US" dirty="0" smtClean="0"/>
              <a:t>traceability</a:t>
            </a:r>
            <a:endParaRPr lang="en-US" dirty="0"/>
          </a:p>
          <a:p>
            <a:pPr lvl="1"/>
            <a:r>
              <a:rPr lang="en-US" dirty="0" smtClean="0"/>
              <a:t>Data collection methods</a:t>
            </a:r>
          </a:p>
          <a:p>
            <a:pPr lvl="1"/>
            <a:r>
              <a:rPr lang="en-US" dirty="0" smtClean="0"/>
              <a:t>Scoring</a:t>
            </a:r>
          </a:p>
          <a:p>
            <a:pPr lvl="1"/>
            <a:r>
              <a:rPr lang="en-US" dirty="0"/>
              <a:t>Risk Mitigation</a:t>
            </a:r>
          </a:p>
          <a:p>
            <a:pPr lvl="1"/>
            <a:r>
              <a:rPr lang="en-US" dirty="0" smtClean="0"/>
              <a:t>Test </a:t>
            </a:r>
            <a:r>
              <a:rPr lang="en-US" dirty="0"/>
              <a:t>Readiness</a:t>
            </a:r>
          </a:p>
          <a:p>
            <a:pPr lvl="1"/>
            <a:r>
              <a:rPr lang="en-US" dirty="0" smtClean="0"/>
              <a:t>Test Event</a:t>
            </a:r>
          </a:p>
          <a:p>
            <a:r>
              <a:rPr lang="en-US" dirty="0" smtClean="0"/>
              <a:t>Test Plan is under active development</a:t>
            </a:r>
          </a:p>
          <a:p>
            <a:r>
              <a:rPr lang="en-US" dirty="0" smtClean="0"/>
              <a:t>Representative metrics and test cases will be socialized with performers</a:t>
            </a:r>
          </a:p>
        </p:txBody>
      </p:sp>
      <p:sp>
        <p:nvSpPr>
          <p:cNvPr id="4" name="Rounded Rectangle 3"/>
          <p:cNvSpPr/>
          <p:nvPr/>
        </p:nvSpPr>
        <p:spPr>
          <a:xfrm>
            <a:off x="5402385" y="1699848"/>
            <a:ext cx="2774462" cy="1836616"/>
          </a:xfrm>
          <a:prstGeom prst="roundRect">
            <a:avLst/>
          </a:prstGeom>
          <a:blipFill rotWithShape="1">
            <a:blip r:embed="rId3"/>
            <a:stretch>
              <a:fillRect/>
            </a:stretch>
          </a:blip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ounded Rectangle 4"/>
          <p:cNvSpPr/>
          <p:nvPr/>
        </p:nvSpPr>
        <p:spPr>
          <a:xfrm>
            <a:off x="5691554" y="2477479"/>
            <a:ext cx="2774462" cy="1836616"/>
          </a:xfrm>
          <a:prstGeom prst="roundRect">
            <a:avLst/>
          </a:prstGeom>
          <a:blipFill rotWithShape="1">
            <a:blip r:embed="rId4"/>
            <a:stretch>
              <a:fillRect/>
            </a:stretch>
          </a:blip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ounded Rectangle 5"/>
          <p:cNvSpPr/>
          <p:nvPr/>
        </p:nvSpPr>
        <p:spPr>
          <a:xfrm>
            <a:off x="6146800" y="3059725"/>
            <a:ext cx="2774462" cy="1836616"/>
          </a:xfrm>
          <a:prstGeom prst="roundRect">
            <a:avLst/>
          </a:prstGeom>
          <a:blipFill rotWithShape="1">
            <a:blip r:embed="rId5"/>
            <a:stretch>
              <a:fillRect/>
            </a:stretch>
          </a:blip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4325615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Test Cases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2152532"/>
              </p:ext>
            </p:extLst>
          </p:nvPr>
        </p:nvGraphicFramePr>
        <p:xfrm>
          <a:off x="698500" y="1054100"/>
          <a:ext cx="7785100" cy="4076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14300" y="5601680"/>
            <a:ext cx="8813800" cy="1077218"/>
          </a:xfrm>
          <a:prstGeom prst="rect">
            <a:avLst/>
          </a:prstGeom>
          <a:noFill/>
        </p:spPr>
        <p:txBody>
          <a:bodyPr wrap="square" rtlCol="0">
            <a:spAutoFit/>
          </a:bodyPr>
          <a:lstStyle/>
          <a:p>
            <a:pPr marL="285750" indent="-285750">
              <a:buFont typeface="Arial"/>
              <a:buChar char="•"/>
            </a:pPr>
            <a:r>
              <a:rPr lang="en-US" sz="1600" dirty="0" smtClean="0"/>
              <a:t>Test cases written at a generic level to be applicable to all performer solutions</a:t>
            </a:r>
          </a:p>
          <a:p>
            <a:pPr marL="285750" indent="-285750">
              <a:buFont typeface="Arial"/>
              <a:buChar char="•"/>
            </a:pPr>
            <a:r>
              <a:rPr lang="en-US" sz="1600" dirty="0" smtClean="0"/>
              <a:t>Test cases will be tailored when necessary to accommodate performer implementations</a:t>
            </a:r>
          </a:p>
          <a:p>
            <a:pPr marL="285750" indent="-285750">
              <a:buFont typeface="Arial"/>
              <a:buChar char="•"/>
            </a:pPr>
            <a:r>
              <a:rPr lang="en-US" sz="1600" dirty="0" smtClean="0"/>
              <a:t>Test cases will be automated (when possible) to enable repeatable test execution</a:t>
            </a:r>
          </a:p>
          <a:p>
            <a:pPr marL="285750" indent="-285750">
              <a:buFont typeface="Arial"/>
              <a:buChar char="•"/>
            </a:pPr>
            <a:endParaRPr lang="en-US" sz="1600" dirty="0"/>
          </a:p>
        </p:txBody>
      </p:sp>
    </p:spTree>
    <p:extLst>
      <p:ext uri="{BB962C8B-B14F-4D97-AF65-F5344CB8AC3E}">
        <p14:creationId xmlns:p14="http://schemas.microsoft.com/office/powerpoint/2010/main" val="57203599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T&amp;E Schedule</a:t>
            </a:r>
            <a:endParaRPr lang="en-US" dirty="0"/>
          </a:p>
        </p:txBody>
      </p:sp>
      <p:sp>
        <p:nvSpPr>
          <p:cNvPr id="3" name="Content Placeholder 2"/>
          <p:cNvSpPr>
            <a:spLocks noGrp="1"/>
          </p:cNvSpPr>
          <p:nvPr>
            <p:ph idx="1"/>
          </p:nvPr>
        </p:nvSpPr>
        <p:spPr>
          <a:xfrm>
            <a:off x="86078" y="1113790"/>
            <a:ext cx="5435600" cy="5257800"/>
          </a:xfrm>
        </p:spPr>
        <p:txBody>
          <a:bodyPr>
            <a:normAutofit lnSpcReduction="10000"/>
          </a:bodyPr>
          <a:lstStyle/>
          <a:p>
            <a:r>
              <a:rPr lang="en-US" dirty="0" smtClean="0"/>
              <a:t>Mid-Term Testing (Initial) </a:t>
            </a:r>
          </a:p>
          <a:p>
            <a:pPr lvl="1"/>
            <a:r>
              <a:rPr lang="en-US" dirty="0"/>
              <a:t>Functionality &amp; Performance </a:t>
            </a:r>
            <a:r>
              <a:rPr lang="en-US" dirty="0" smtClean="0"/>
              <a:t>Testing</a:t>
            </a:r>
            <a:endParaRPr lang="en-US" dirty="0"/>
          </a:p>
          <a:p>
            <a:pPr lvl="1"/>
            <a:r>
              <a:rPr lang="en-US" dirty="0" smtClean="0"/>
              <a:t>Security </a:t>
            </a:r>
            <a:r>
              <a:rPr lang="en-US" dirty="0"/>
              <a:t>Focused Testing</a:t>
            </a:r>
          </a:p>
          <a:p>
            <a:pPr lvl="1"/>
            <a:r>
              <a:rPr lang="en-US" dirty="0" smtClean="0"/>
              <a:t>Analyze </a:t>
            </a:r>
            <a:r>
              <a:rPr lang="en-US" dirty="0"/>
              <a:t>Data and Prepare </a:t>
            </a:r>
            <a:r>
              <a:rPr lang="en-US" dirty="0" smtClean="0"/>
              <a:t>Results</a:t>
            </a:r>
            <a:endParaRPr lang="en-US" dirty="0"/>
          </a:p>
          <a:p>
            <a:r>
              <a:rPr lang="en-US" dirty="0" smtClean="0"/>
              <a:t>Final Testing (Detailed)</a:t>
            </a:r>
          </a:p>
          <a:p>
            <a:pPr lvl="1"/>
            <a:r>
              <a:rPr lang="en-US" dirty="0"/>
              <a:t>Functionality &amp; Performance </a:t>
            </a:r>
            <a:r>
              <a:rPr lang="en-US" dirty="0" smtClean="0"/>
              <a:t>Testing</a:t>
            </a:r>
            <a:endParaRPr lang="en-US" dirty="0"/>
          </a:p>
          <a:p>
            <a:pPr lvl="2"/>
            <a:r>
              <a:rPr lang="en-US" dirty="0" smtClean="0"/>
              <a:t>Multiple application categories</a:t>
            </a:r>
          </a:p>
          <a:p>
            <a:pPr lvl="2"/>
            <a:r>
              <a:rPr lang="en-US" dirty="0" smtClean="0"/>
              <a:t>Concurrent Virtue &amp; applications performance </a:t>
            </a:r>
          </a:p>
          <a:p>
            <a:pPr lvl="2"/>
            <a:r>
              <a:rPr lang="en-US" dirty="0" smtClean="0"/>
              <a:t>Intra- and Inter-Virtue communication</a:t>
            </a:r>
          </a:p>
          <a:p>
            <a:pPr lvl="2"/>
            <a:r>
              <a:rPr lang="en-US" dirty="0" smtClean="0"/>
              <a:t>Usability</a:t>
            </a:r>
            <a:endParaRPr lang="en-US" dirty="0"/>
          </a:p>
          <a:p>
            <a:pPr lvl="1"/>
            <a:r>
              <a:rPr lang="en-US" dirty="0" smtClean="0"/>
              <a:t>Security-Focused </a:t>
            </a:r>
            <a:r>
              <a:rPr lang="en-US" dirty="0"/>
              <a:t>Testing</a:t>
            </a:r>
          </a:p>
          <a:p>
            <a:pPr lvl="2"/>
            <a:r>
              <a:rPr lang="en-US" dirty="0"/>
              <a:t>Specific tests against each of the 4 Attack Vectors</a:t>
            </a:r>
          </a:p>
          <a:p>
            <a:pPr lvl="2"/>
            <a:r>
              <a:rPr lang="en-US" dirty="0"/>
              <a:t>Combined tests exploiting multiple vectors concurrently</a:t>
            </a:r>
          </a:p>
          <a:p>
            <a:pPr lvl="1"/>
            <a:r>
              <a:rPr lang="en-US" dirty="0" smtClean="0"/>
              <a:t>Analyze </a:t>
            </a:r>
            <a:r>
              <a:rPr lang="en-US" dirty="0"/>
              <a:t>Data and Prepare Results</a:t>
            </a:r>
          </a:p>
          <a:p>
            <a:endParaRPr lang="en-US" dirty="0"/>
          </a:p>
        </p:txBody>
      </p:sp>
      <p:graphicFrame>
        <p:nvGraphicFramePr>
          <p:cNvPr id="4" name="Diagram 3"/>
          <p:cNvGraphicFramePr/>
          <p:nvPr>
            <p:extLst>
              <p:ext uri="{D42A27DB-BD31-4B8C-83A1-F6EECF244321}">
                <p14:modId xmlns:p14="http://schemas.microsoft.com/office/powerpoint/2010/main" val="577598"/>
              </p:ext>
            </p:extLst>
          </p:nvPr>
        </p:nvGraphicFramePr>
        <p:xfrm>
          <a:off x="5091288" y="1038577"/>
          <a:ext cx="3702756" cy="3646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p:cNvSpPr txBox="1"/>
          <p:nvPr/>
        </p:nvSpPr>
        <p:spPr>
          <a:xfrm>
            <a:off x="5847644" y="4737038"/>
            <a:ext cx="2946400" cy="1569660"/>
          </a:xfrm>
          <a:prstGeom prst="rect">
            <a:avLst/>
          </a:prstGeom>
          <a:noFill/>
        </p:spPr>
        <p:txBody>
          <a:bodyPr wrap="square" rtlCol="0">
            <a:spAutoFit/>
          </a:bodyPr>
          <a:lstStyle/>
          <a:p>
            <a:pPr algn="ctr"/>
            <a:r>
              <a:rPr lang="en-US" sz="2400" b="1" dirty="0" smtClean="0">
                <a:solidFill>
                  <a:srgbClr val="7030A0"/>
                </a:solidFill>
              </a:rPr>
              <a:t>Test case coverage and complexity grows with the program</a:t>
            </a:r>
            <a:endParaRPr lang="en-US" sz="2400" b="1" dirty="0">
              <a:solidFill>
                <a:srgbClr val="7030A0"/>
              </a:solidFill>
            </a:endParaRPr>
          </a:p>
        </p:txBody>
      </p:sp>
    </p:spTree>
    <p:extLst>
      <p:ext uri="{BB962C8B-B14F-4D97-AF65-F5344CB8AC3E}">
        <p14:creationId xmlns:p14="http://schemas.microsoft.com/office/powerpoint/2010/main" val="178510976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1" y="1126398"/>
            <a:ext cx="8593666" cy="5257800"/>
          </a:xfrm>
        </p:spPr>
        <p:txBody>
          <a:bodyPr anchor="ctr">
            <a:normAutofit/>
          </a:bodyPr>
          <a:lstStyle/>
          <a:p>
            <a:pPr marL="0" indent="0" algn="ctr">
              <a:buNone/>
            </a:pPr>
            <a:r>
              <a:rPr lang="en-US" sz="4000" dirty="0" smtClean="0"/>
              <a:t>Testbed</a:t>
            </a:r>
            <a:endParaRPr lang="en-US" sz="4000" dirty="0"/>
          </a:p>
        </p:txBody>
      </p:sp>
    </p:spTree>
    <p:extLst>
      <p:ext uri="{BB962C8B-B14F-4D97-AF65-F5344CB8AC3E}">
        <p14:creationId xmlns:p14="http://schemas.microsoft.com/office/powerpoint/2010/main" val="3023745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Principles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9458459"/>
              </p:ext>
            </p:extLst>
          </p:nvPr>
        </p:nvGraphicFramePr>
        <p:xfrm>
          <a:off x="457200" y="1155702"/>
          <a:ext cx="8228542" cy="3748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9079" y="5158151"/>
            <a:ext cx="7659077" cy="1231106"/>
          </a:xfrm>
          <a:prstGeom prst="rect">
            <a:avLst/>
          </a:prstGeom>
          <a:noFill/>
        </p:spPr>
        <p:txBody>
          <a:bodyPr wrap="square" rtlCol="0">
            <a:spAutoFit/>
          </a:bodyPr>
          <a:lstStyle/>
          <a:p>
            <a:r>
              <a:rPr lang="en-US" b="1" dirty="0"/>
              <a:t>Create an open testbed architecture for performers that:</a:t>
            </a:r>
          </a:p>
          <a:p>
            <a:pPr lvl="1"/>
            <a:endParaRPr lang="en-US" sz="600" dirty="0" smtClean="0"/>
          </a:p>
          <a:p>
            <a:pPr marL="742950" lvl="1" indent="-285750">
              <a:buFont typeface="Arial"/>
              <a:buChar char="•"/>
            </a:pPr>
            <a:r>
              <a:rPr lang="en-US" sz="1600" dirty="0" smtClean="0"/>
              <a:t>Supports </a:t>
            </a:r>
            <a:r>
              <a:rPr lang="en-US" sz="1600" dirty="0"/>
              <a:t>a diverse technical solution space </a:t>
            </a:r>
          </a:p>
          <a:p>
            <a:pPr marL="742950" lvl="1" indent="-285750">
              <a:buFont typeface="Arial"/>
              <a:buChar char="•"/>
            </a:pPr>
            <a:r>
              <a:rPr lang="en-US" sz="1600" dirty="0"/>
              <a:t>Supports solutions at varying levels of maturity</a:t>
            </a:r>
          </a:p>
          <a:p>
            <a:pPr marL="742950" lvl="1" indent="-285750">
              <a:buFont typeface="Arial"/>
              <a:buChar char="•"/>
            </a:pPr>
            <a:r>
              <a:rPr lang="en-US" sz="1600" dirty="0"/>
              <a:t>Ensures technical integrity and fairness while under test</a:t>
            </a:r>
          </a:p>
        </p:txBody>
      </p:sp>
    </p:spTree>
    <p:extLst>
      <p:ext uri="{BB962C8B-B14F-4D97-AF65-F5344CB8AC3E}">
        <p14:creationId xmlns:p14="http://schemas.microsoft.com/office/powerpoint/2010/main" val="7478041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5400000">
            <a:off x="4140873" y="2086048"/>
            <a:ext cx="2760671" cy="1658136"/>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Testbed</a:t>
            </a:r>
            <a:r>
              <a:rPr lang="en-US" dirty="0" smtClean="0"/>
              <a:t> Architecture</a:t>
            </a:r>
            <a:endParaRPr lang="en-US" dirty="0"/>
          </a:p>
        </p:txBody>
      </p:sp>
      <p:sp>
        <p:nvSpPr>
          <p:cNvPr id="5" name="Rounded Rectangle 4"/>
          <p:cNvSpPr/>
          <p:nvPr/>
        </p:nvSpPr>
        <p:spPr>
          <a:xfrm>
            <a:off x="3316272" y="4692547"/>
            <a:ext cx="2504843" cy="61744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Test Orchestrator</a:t>
            </a:r>
            <a:endParaRPr lang="en-US" dirty="0"/>
          </a:p>
        </p:txBody>
      </p:sp>
      <p:sp>
        <p:nvSpPr>
          <p:cNvPr id="6" name="Rounded Rectangle 5"/>
          <p:cNvSpPr/>
          <p:nvPr/>
        </p:nvSpPr>
        <p:spPr>
          <a:xfrm>
            <a:off x="4773982" y="2145850"/>
            <a:ext cx="1435177"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Virtue GUI </a:t>
            </a:r>
            <a:r>
              <a:rPr lang="en-US" sz="1600" dirty="0" smtClean="0"/>
              <a:t>Automation</a:t>
            </a:r>
            <a:endParaRPr lang="en-US" sz="1600" dirty="0"/>
          </a:p>
        </p:txBody>
      </p:sp>
      <p:sp>
        <p:nvSpPr>
          <p:cNvPr id="7" name="Rounded Rectangle 6"/>
          <p:cNvSpPr/>
          <p:nvPr/>
        </p:nvSpPr>
        <p:spPr>
          <a:xfrm>
            <a:off x="4797979" y="2827485"/>
            <a:ext cx="1428820"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Virtue CLI Automation</a:t>
            </a:r>
          </a:p>
        </p:txBody>
      </p:sp>
      <p:sp>
        <p:nvSpPr>
          <p:cNvPr id="8" name="Rounded Rectangle 7"/>
          <p:cNvSpPr/>
          <p:nvPr/>
        </p:nvSpPr>
        <p:spPr>
          <a:xfrm>
            <a:off x="4814187" y="3544403"/>
            <a:ext cx="1430252"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Security </a:t>
            </a:r>
            <a:r>
              <a:rPr lang="en-US" sz="1600" dirty="0" smtClean="0"/>
              <a:t>Automation</a:t>
            </a:r>
            <a:endParaRPr lang="en-US" sz="1600" dirty="0"/>
          </a:p>
        </p:txBody>
      </p:sp>
      <p:sp>
        <p:nvSpPr>
          <p:cNvPr id="10" name="Rounded Rectangle 9"/>
          <p:cNvSpPr/>
          <p:nvPr/>
        </p:nvSpPr>
        <p:spPr>
          <a:xfrm>
            <a:off x="3309914" y="5621158"/>
            <a:ext cx="2504843" cy="61744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Command &amp; Control Console</a:t>
            </a:r>
            <a:endParaRPr lang="en-US" dirty="0"/>
          </a:p>
        </p:txBody>
      </p:sp>
      <p:sp>
        <p:nvSpPr>
          <p:cNvPr id="11" name="TextBox 10"/>
          <p:cNvSpPr txBox="1"/>
          <p:nvPr/>
        </p:nvSpPr>
        <p:spPr>
          <a:xfrm>
            <a:off x="4692141" y="1499500"/>
            <a:ext cx="1675776" cy="646331"/>
          </a:xfrm>
          <a:prstGeom prst="rect">
            <a:avLst/>
          </a:prstGeom>
          <a:noFill/>
        </p:spPr>
        <p:txBody>
          <a:bodyPr wrap="square" rtlCol="0">
            <a:spAutoFit/>
          </a:bodyPr>
          <a:lstStyle/>
          <a:p>
            <a:pPr algn="ctr"/>
            <a:r>
              <a:rPr lang="en-US" dirty="0" smtClean="0"/>
              <a:t>Test </a:t>
            </a:r>
          </a:p>
          <a:p>
            <a:pPr algn="ctr"/>
            <a:r>
              <a:rPr lang="en-US" dirty="0" smtClean="0"/>
              <a:t>Automation</a:t>
            </a:r>
            <a:endParaRPr lang="en-US" dirty="0"/>
          </a:p>
        </p:txBody>
      </p:sp>
      <p:sp>
        <p:nvSpPr>
          <p:cNvPr id="13" name="Rounded Rectangle 12"/>
          <p:cNvSpPr/>
          <p:nvPr/>
        </p:nvSpPr>
        <p:spPr>
          <a:xfrm>
            <a:off x="2868953" y="2139479"/>
            <a:ext cx="1435177"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Test Artifact Archive</a:t>
            </a:r>
            <a:endParaRPr lang="en-US" sz="1600" dirty="0"/>
          </a:p>
        </p:txBody>
      </p:sp>
      <p:sp>
        <p:nvSpPr>
          <p:cNvPr id="14" name="Rounded Rectangle 13"/>
          <p:cNvSpPr/>
          <p:nvPr/>
        </p:nvSpPr>
        <p:spPr>
          <a:xfrm>
            <a:off x="2892950" y="2821114"/>
            <a:ext cx="1428820"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Scoring System</a:t>
            </a:r>
            <a:endParaRPr lang="en-US" sz="1600" dirty="0"/>
          </a:p>
        </p:txBody>
      </p:sp>
      <p:sp>
        <p:nvSpPr>
          <p:cNvPr id="15" name="Rounded Rectangle 14"/>
          <p:cNvSpPr/>
          <p:nvPr/>
        </p:nvSpPr>
        <p:spPr>
          <a:xfrm>
            <a:off x="2909158" y="3538032"/>
            <a:ext cx="1430252"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Malware Repo</a:t>
            </a:r>
            <a:endParaRPr lang="en-US" sz="1600" dirty="0"/>
          </a:p>
        </p:txBody>
      </p:sp>
      <p:sp>
        <p:nvSpPr>
          <p:cNvPr id="16" name="TextBox 15"/>
          <p:cNvSpPr txBox="1"/>
          <p:nvPr/>
        </p:nvSpPr>
        <p:spPr>
          <a:xfrm>
            <a:off x="2787079" y="1493129"/>
            <a:ext cx="1693415" cy="646331"/>
          </a:xfrm>
          <a:prstGeom prst="rect">
            <a:avLst/>
          </a:prstGeom>
          <a:noFill/>
        </p:spPr>
        <p:txBody>
          <a:bodyPr wrap="square" rtlCol="0">
            <a:spAutoFit/>
          </a:bodyPr>
          <a:lstStyle/>
          <a:p>
            <a:pPr algn="ctr"/>
            <a:r>
              <a:rPr lang="en-US" dirty="0" smtClean="0"/>
              <a:t>Support Systems</a:t>
            </a:r>
            <a:endParaRPr lang="en-US" dirty="0"/>
          </a:p>
        </p:txBody>
      </p:sp>
      <p:sp>
        <p:nvSpPr>
          <p:cNvPr id="17" name="Rectangle 16"/>
          <p:cNvSpPr/>
          <p:nvPr/>
        </p:nvSpPr>
        <p:spPr>
          <a:xfrm rot="5400000">
            <a:off x="2229393" y="2079679"/>
            <a:ext cx="2760671" cy="1658136"/>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rot="5400000">
            <a:off x="1836756" y="1466844"/>
            <a:ext cx="5422205" cy="4628003"/>
          </a:xfrm>
          <a:prstGeom prst="rect">
            <a:avLst/>
          </a:prstGeom>
          <a:noFill/>
          <a:ln w="41275" cmpd="sng">
            <a:solidFill>
              <a:schemeClr val="tx2">
                <a:lumMod val="90000"/>
                <a:lumOff val="1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p:cNvSpPr/>
          <p:nvPr/>
        </p:nvSpPr>
        <p:spPr>
          <a:xfrm rot="5400000">
            <a:off x="7771276" y="5258924"/>
            <a:ext cx="815048" cy="1625600"/>
          </a:xfrm>
          <a:prstGeom prst="rect">
            <a:avLst/>
          </a:prstGeom>
          <a:noFill/>
          <a:ln w="22225" cmpd="sng">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829041" y="5347601"/>
            <a:ext cx="730759" cy="307777"/>
          </a:xfrm>
          <a:prstGeom prst="rect">
            <a:avLst/>
          </a:prstGeom>
          <a:noFill/>
        </p:spPr>
        <p:txBody>
          <a:bodyPr wrap="square" rtlCol="0">
            <a:spAutoFit/>
          </a:bodyPr>
          <a:lstStyle/>
          <a:p>
            <a:pPr algn="ctr"/>
            <a:r>
              <a:rPr lang="en-US" sz="1400" u="sng" dirty="0" smtClean="0"/>
              <a:t>KEY</a:t>
            </a:r>
            <a:endParaRPr lang="en-US" sz="1400" u="sng" dirty="0"/>
          </a:p>
        </p:txBody>
      </p:sp>
      <p:sp>
        <p:nvSpPr>
          <p:cNvPr id="24" name="Rounded Rectangle 23"/>
          <p:cNvSpPr/>
          <p:nvPr/>
        </p:nvSpPr>
        <p:spPr>
          <a:xfrm>
            <a:off x="7456472" y="5733947"/>
            <a:ext cx="1433527" cy="29855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APL</a:t>
            </a:r>
            <a:endParaRPr lang="en-US" sz="1400" dirty="0"/>
          </a:p>
        </p:txBody>
      </p:sp>
    </p:spTree>
    <p:extLst>
      <p:ext uri="{BB962C8B-B14F-4D97-AF65-F5344CB8AC3E}">
        <p14:creationId xmlns:p14="http://schemas.microsoft.com/office/powerpoint/2010/main" val="26037303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5400000">
            <a:off x="2076993" y="1927279"/>
            <a:ext cx="2760671" cy="1658136"/>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Testbed</a:t>
            </a:r>
            <a:r>
              <a:rPr lang="en-US" dirty="0" smtClean="0"/>
              <a:t> Architecture</a:t>
            </a:r>
            <a:endParaRPr lang="en-US" dirty="0"/>
          </a:p>
        </p:txBody>
      </p:sp>
      <p:sp>
        <p:nvSpPr>
          <p:cNvPr id="5" name="Rounded Rectangle 4"/>
          <p:cNvSpPr/>
          <p:nvPr/>
        </p:nvSpPr>
        <p:spPr>
          <a:xfrm>
            <a:off x="1252392" y="4533778"/>
            <a:ext cx="2504843" cy="61744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Test Orchestrator</a:t>
            </a:r>
            <a:endParaRPr lang="en-US" dirty="0"/>
          </a:p>
        </p:txBody>
      </p:sp>
      <p:sp>
        <p:nvSpPr>
          <p:cNvPr id="6" name="Rounded Rectangle 5"/>
          <p:cNvSpPr/>
          <p:nvPr/>
        </p:nvSpPr>
        <p:spPr>
          <a:xfrm>
            <a:off x="2710102" y="1987081"/>
            <a:ext cx="1435177"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Virtue GUI </a:t>
            </a:r>
            <a:r>
              <a:rPr lang="en-US" sz="1600" dirty="0" smtClean="0"/>
              <a:t>Automation</a:t>
            </a:r>
            <a:endParaRPr lang="en-US" sz="1600" dirty="0"/>
          </a:p>
        </p:txBody>
      </p:sp>
      <p:sp>
        <p:nvSpPr>
          <p:cNvPr id="7" name="Rounded Rectangle 6"/>
          <p:cNvSpPr/>
          <p:nvPr/>
        </p:nvSpPr>
        <p:spPr>
          <a:xfrm>
            <a:off x="2734099" y="2668716"/>
            <a:ext cx="1428820"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Virtue CLI Automation</a:t>
            </a:r>
          </a:p>
        </p:txBody>
      </p:sp>
      <p:sp>
        <p:nvSpPr>
          <p:cNvPr id="8" name="Rounded Rectangle 7"/>
          <p:cNvSpPr/>
          <p:nvPr/>
        </p:nvSpPr>
        <p:spPr>
          <a:xfrm>
            <a:off x="2750307" y="3385634"/>
            <a:ext cx="1430252"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Security </a:t>
            </a:r>
            <a:r>
              <a:rPr lang="en-US" sz="1600" dirty="0" smtClean="0"/>
              <a:t>Automation</a:t>
            </a:r>
            <a:endParaRPr lang="en-US" sz="1600" dirty="0"/>
          </a:p>
        </p:txBody>
      </p:sp>
      <p:sp>
        <p:nvSpPr>
          <p:cNvPr id="10" name="Rounded Rectangle 9"/>
          <p:cNvSpPr/>
          <p:nvPr/>
        </p:nvSpPr>
        <p:spPr>
          <a:xfrm>
            <a:off x="1246034" y="5462389"/>
            <a:ext cx="2504843" cy="61744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Command &amp; Control Console</a:t>
            </a:r>
            <a:endParaRPr lang="en-US" dirty="0"/>
          </a:p>
        </p:txBody>
      </p:sp>
      <p:sp>
        <p:nvSpPr>
          <p:cNvPr id="11" name="TextBox 10"/>
          <p:cNvSpPr txBox="1"/>
          <p:nvPr/>
        </p:nvSpPr>
        <p:spPr>
          <a:xfrm>
            <a:off x="2628261" y="1340731"/>
            <a:ext cx="1675776" cy="646331"/>
          </a:xfrm>
          <a:prstGeom prst="rect">
            <a:avLst/>
          </a:prstGeom>
          <a:noFill/>
        </p:spPr>
        <p:txBody>
          <a:bodyPr wrap="square" rtlCol="0">
            <a:spAutoFit/>
          </a:bodyPr>
          <a:lstStyle/>
          <a:p>
            <a:pPr algn="ctr"/>
            <a:r>
              <a:rPr lang="en-US" dirty="0" smtClean="0"/>
              <a:t>Test </a:t>
            </a:r>
          </a:p>
          <a:p>
            <a:pPr algn="ctr"/>
            <a:r>
              <a:rPr lang="en-US" dirty="0" smtClean="0"/>
              <a:t>Automation</a:t>
            </a:r>
            <a:endParaRPr lang="en-US" dirty="0"/>
          </a:p>
        </p:txBody>
      </p:sp>
      <p:sp>
        <p:nvSpPr>
          <p:cNvPr id="13" name="Rounded Rectangle 12"/>
          <p:cNvSpPr/>
          <p:nvPr/>
        </p:nvSpPr>
        <p:spPr>
          <a:xfrm>
            <a:off x="805073" y="1980710"/>
            <a:ext cx="1435177"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Test Artifact Archive</a:t>
            </a:r>
            <a:endParaRPr lang="en-US" sz="1600" dirty="0"/>
          </a:p>
        </p:txBody>
      </p:sp>
      <p:sp>
        <p:nvSpPr>
          <p:cNvPr id="14" name="Rounded Rectangle 13"/>
          <p:cNvSpPr/>
          <p:nvPr/>
        </p:nvSpPr>
        <p:spPr>
          <a:xfrm>
            <a:off x="829070" y="2662345"/>
            <a:ext cx="1428820"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Scoring System</a:t>
            </a:r>
            <a:endParaRPr lang="en-US" sz="1600" dirty="0"/>
          </a:p>
        </p:txBody>
      </p:sp>
      <p:sp>
        <p:nvSpPr>
          <p:cNvPr id="15" name="Rounded Rectangle 14"/>
          <p:cNvSpPr/>
          <p:nvPr/>
        </p:nvSpPr>
        <p:spPr>
          <a:xfrm>
            <a:off x="845278" y="3379263"/>
            <a:ext cx="1430252"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Malware Repo</a:t>
            </a:r>
            <a:endParaRPr lang="en-US" sz="1600" dirty="0"/>
          </a:p>
        </p:txBody>
      </p:sp>
      <p:sp>
        <p:nvSpPr>
          <p:cNvPr id="16" name="TextBox 15"/>
          <p:cNvSpPr txBox="1"/>
          <p:nvPr/>
        </p:nvSpPr>
        <p:spPr>
          <a:xfrm>
            <a:off x="723199" y="1334360"/>
            <a:ext cx="1693415" cy="646331"/>
          </a:xfrm>
          <a:prstGeom prst="rect">
            <a:avLst/>
          </a:prstGeom>
          <a:noFill/>
        </p:spPr>
        <p:txBody>
          <a:bodyPr wrap="square" rtlCol="0">
            <a:spAutoFit/>
          </a:bodyPr>
          <a:lstStyle/>
          <a:p>
            <a:pPr algn="ctr"/>
            <a:r>
              <a:rPr lang="en-US" dirty="0" smtClean="0"/>
              <a:t>Support Systems</a:t>
            </a:r>
            <a:endParaRPr lang="en-US" dirty="0"/>
          </a:p>
        </p:txBody>
      </p:sp>
      <p:sp>
        <p:nvSpPr>
          <p:cNvPr id="17" name="Rectangle 16"/>
          <p:cNvSpPr/>
          <p:nvPr/>
        </p:nvSpPr>
        <p:spPr>
          <a:xfrm rot="5400000">
            <a:off x="165513" y="1920910"/>
            <a:ext cx="2760671" cy="1658136"/>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rot="5400000">
            <a:off x="-165379" y="1405100"/>
            <a:ext cx="5298716" cy="4628003"/>
          </a:xfrm>
          <a:prstGeom prst="rect">
            <a:avLst/>
          </a:prstGeom>
          <a:noFill/>
          <a:ln w="41275" cmpd="sng">
            <a:solidFill>
              <a:schemeClr val="tx2">
                <a:lumMod val="90000"/>
                <a:lumOff val="1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rot="5400000">
            <a:off x="5977153" y="107207"/>
            <a:ext cx="2086921" cy="3845465"/>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ounded Rectangle 19"/>
          <p:cNvSpPr/>
          <p:nvPr/>
        </p:nvSpPr>
        <p:spPr>
          <a:xfrm>
            <a:off x="5644717" y="1167789"/>
            <a:ext cx="2839998" cy="179131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sp>
        <p:nvSpPr>
          <p:cNvPr id="21" name="TextBox 20"/>
          <p:cNvSpPr txBox="1"/>
          <p:nvPr/>
        </p:nvSpPr>
        <p:spPr>
          <a:xfrm>
            <a:off x="5744137" y="1204543"/>
            <a:ext cx="2581820" cy="369332"/>
          </a:xfrm>
          <a:prstGeom prst="rect">
            <a:avLst/>
          </a:prstGeom>
          <a:noFill/>
        </p:spPr>
        <p:txBody>
          <a:bodyPr wrap="square" rtlCol="0">
            <a:spAutoFit/>
          </a:bodyPr>
          <a:lstStyle/>
          <a:p>
            <a:pPr algn="ctr"/>
            <a:r>
              <a:rPr lang="en-US" dirty="0" smtClean="0"/>
              <a:t>Virtue Endpoint</a:t>
            </a:r>
            <a:endParaRPr lang="en-US" dirty="0"/>
          </a:p>
        </p:txBody>
      </p:sp>
      <p:sp>
        <p:nvSpPr>
          <p:cNvPr id="22" name="Rounded Rectangle 21"/>
          <p:cNvSpPr/>
          <p:nvPr/>
        </p:nvSpPr>
        <p:spPr>
          <a:xfrm>
            <a:off x="6103349" y="1685755"/>
            <a:ext cx="1905092" cy="549446"/>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Virtue Presentation Interface</a:t>
            </a:r>
          </a:p>
        </p:txBody>
      </p:sp>
      <p:sp>
        <p:nvSpPr>
          <p:cNvPr id="23" name="Rounded Rectangle 22"/>
          <p:cNvSpPr/>
          <p:nvPr/>
        </p:nvSpPr>
        <p:spPr>
          <a:xfrm>
            <a:off x="6114629" y="2301799"/>
            <a:ext cx="1905092" cy="543001"/>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Virtue Command Line Interface</a:t>
            </a:r>
          </a:p>
        </p:txBody>
      </p:sp>
      <p:sp>
        <p:nvSpPr>
          <p:cNvPr id="24" name="Rectangle 23"/>
          <p:cNvSpPr/>
          <p:nvPr/>
        </p:nvSpPr>
        <p:spPr>
          <a:xfrm rot="5400000">
            <a:off x="5969598" y="2291812"/>
            <a:ext cx="2119675" cy="3863102"/>
          </a:xfrm>
          <a:prstGeom prst="rect">
            <a:avLst/>
          </a:prstGeom>
          <a:noFill/>
          <a:ln w="41275" cmpd="sng">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p:cNvSpPr txBox="1"/>
          <p:nvPr/>
        </p:nvSpPr>
        <p:spPr>
          <a:xfrm>
            <a:off x="5702507" y="3238993"/>
            <a:ext cx="2581820" cy="369332"/>
          </a:xfrm>
          <a:prstGeom prst="rect">
            <a:avLst/>
          </a:prstGeom>
          <a:noFill/>
        </p:spPr>
        <p:txBody>
          <a:bodyPr wrap="square" rtlCol="0">
            <a:spAutoFit/>
          </a:bodyPr>
          <a:lstStyle/>
          <a:p>
            <a:pPr algn="ctr"/>
            <a:r>
              <a:rPr lang="en-US" dirty="0" smtClean="0"/>
              <a:t>Corporate Services</a:t>
            </a:r>
            <a:endParaRPr lang="en-US" dirty="0"/>
          </a:p>
        </p:txBody>
      </p:sp>
      <p:sp>
        <p:nvSpPr>
          <p:cNvPr id="26" name="Rounded Rectangle 25"/>
          <p:cNvSpPr/>
          <p:nvPr/>
        </p:nvSpPr>
        <p:spPr>
          <a:xfrm>
            <a:off x="5442832" y="3773126"/>
            <a:ext cx="1430252"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Active Directory</a:t>
            </a:r>
            <a:endParaRPr lang="en-US" sz="1600" dirty="0"/>
          </a:p>
        </p:txBody>
      </p:sp>
      <p:sp>
        <p:nvSpPr>
          <p:cNvPr id="27" name="Rounded Rectangle 26"/>
          <p:cNvSpPr/>
          <p:nvPr/>
        </p:nvSpPr>
        <p:spPr>
          <a:xfrm>
            <a:off x="5436472" y="4560602"/>
            <a:ext cx="1430252"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SMTP</a:t>
            </a:r>
            <a:endParaRPr lang="en-US" sz="1600" dirty="0"/>
          </a:p>
        </p:txBody>
      </p:sp>
      <p:sp>
        <p:nvSpPr>
          <p:cNvPr id="28" name="Rounded Rectangle 27"/>
          <p:cNvSpPr/>
          <p:nvPr/>
        </p:nvSpPr>
        <p:spPr>
          <a:xfrm>
            <a:off x="7194088" y="3778021"/>
            <a:ext cx="1430252"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NFS</a:t>
            </a:r>
            <a:endParaRPr lang="en-US" sz="1600" dirty="0"/>
          </a:p>
        </p:txBody>
      </p:sp>
      <p:sp>
        <p:nvSpPr>
          <p:cNvPr id="29" name="Rounded Rectangle 28"/>
          <p:cNvSpPr/>
          <p:nvPr/>
        </p:nvSpPr>
        <p:spPr>
          <a:xfrm>
            <a:off x="7205368" y="4565497"/>
            <a:ext cx="1430252" cy="61891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NTP</a:t>
            </a:r>
            <a:endParaRPr lang="en-US" sz="1600" dirty="0"/>
          </a:p>
        </p:txBody>
      </p:sp>
      <p:sp>
        <p:nvSpPr>
          <p:cNvPr id="33" name="Rectangle 32"/>
          <p:cNvSpPr/>
          <p:nvPr/>
        </p:nvSpPr>
        <p:spPr>
          <a:xfrm rot="5400000">
            <a:off x="7771276" y="5258924"/>
            <a:ext cx="815048" cy="1625600"/>
          </a:xfrm>
          <a:prstGeom prst="rect">
            <a:avLst/>
          </a:prstGeom>
          <a:noFill/>
          <a:ln w="22225" cmpd="sng">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Box 33"/>
          <p:cNvSpPr txBox="1"/>
          <p:nvPr/>
        </p:nvSpPr>
        <p:spPr>
          <a:xfrm>
            <a:off x="7829041" y="5347601"/>
            <a:ext cx="730759" cy="307777"/>
          </a:xfrm>
          <a:prstGeom prst="rect">
            <a:avLst/>
          </a:prstGeom>
          <a:noFill/>
        </p:spPr>
        <p:txBody>
          <a:bodyPr wrap="square" rtlCol="0">
            <a:spAutoFit/>
          </a:bodyPr>
          <a:lstStyle/>
          <a:p>
            <a:pPr algn="ctr"/>
            <a:r>
              <a:rPr lang="en-US" sz="1400" u="sng" dirty="0" smtClean="0"/>
              <a:t>KEY</a:t>
            </a:r>
            <a:endParaRPr lang="en-US" sz="1400" u="sng" dirty="0"/>
          </a:p>
        </p:txBody>
      </p:sp>
      <p:sp>
        <p:nvSpPr>
          <p:cNvPr id="35" name="Rounded Rectangle 34"/>
          <p:cNvSpPr/>
          <p:nvPr/>
        </p:nvSpPr>
        <p:spPr>
          <a:xfrm>
            <a:off x="7456472" y="5733947"/>
            <a:ext cx="1433527" cy="29855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APL</a:t>
            </a:r>
            <a:endParaRPr lang="en-US" sz="1400" dirty="0"/>
          </a:p>
        </p:txBody>
      </p:sp>
      <p:sp>
        <p:nvSpPr>
          <p:cNvPr id="36" name="Rounded Rectangle 35"/>
          <p:cNvSpPr/>
          <p:nvPr/>
        </p:nvSpPr>
        <p:spPr>
          <a:xfrm>
            <a:off x="7456472" y="6102247"/>
            <a:ext cx="1433527" cy="298553"/>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Performer</a:t>
            </a:r>
            <a:endParaRPr lang="en-US" sz="1400" dirty="0"/>
          </a:p>
        </p:txBody>
      </p:sp>
    </p:spTree>
    <p:extLst>
      <p:ext uri="{BB962C8B-B14F-4D97-AF65-F5344CB8AC3E}">
        <p14:creationId xmlns:p14="http://schemas.microsoft.com/office/powerpoint/2010/main" val="42606434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Testbed</a:t>
            </a:r>
            <a:r>
              <a:rPr lang="en-US" dirty="0" smtClean="0"/>
              <a:t> Architecture</a:t>
            </a:r>
            <a:endParaRPr lang="en-US" dirty="0"/>
          </a:p>
        </p:txBody>
      </p:sp>
      <p:sp>
        <p:nvSpPr>
          <p:cNvPr id="4" name="Rectangle 3"/>
          <p:cNvSpPr/>
          <p:nvPr/>
        </p:nvSpPr>
        <p:spPr>
          <a:xfrm rot="5400000">
            <a:off x="1728626" y="3986944"/>
            <a:ext cx="1958166" cy="1076024"/>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5" name="Rounded Rectangle 4"/>
          <p:cNvSpPr/>
          <p:nvPr/>
        </p:nvSpPr>
        <p:spPr>
          <a:xfrm>
            <a:off x="1270043" y="5592245"/>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Test Orchestrator</a:t>
            </a:r>
            <a:endParaRPr lang="en-US" sz="1200" dirty="0"/>
          </a:p>
        </p:txBody>
      </p:sp>
      <p:sp>
        <p:nvSpPr>
          <p:cNvPr id="6" name="Rounded Rectangle 5"/>
          <p:cNvSpPr/>
          <p:nvPr/>
        </p:nvSpPr>
        <p:spPr>
          <a:xfrm>
            <a:off x="2251478" y="4004540"/>
            <a:ext cx="888404" cy="36515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Virtue GUI </a:t>
            </a:r>
            <a:r>
              <a:rPr lang="en-US" sz="1000" dirty="0" smtClean="0"/>
              <a:t>Automation</a:t>
            </a:r>
            <a:endParaRPr lang="en-US" sz="1000" dirty="0"/>
          </a:p>
        </p:txBody>
      </p:sp>
      <p:sp>
        <p:nvSpPr>
          <p:cNvPr id="7" name="Rounded Rectangle 6"/>
          <p:cNvSpPr/>
          <p:nvPr/>
        </p:nvSpPr>
        <p:spPr>
          <a:xfrm>
            <a:off x="2240195" y="4503394"/>
            <a:ext cx="917327" cy="383205"/>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Virtue CLI Automation</a:t>
            </a:r>
          </a:p>
        </p:txBody>
      </p:sp>
      <p:sp>
        <p:nvSpPr>
          <p:cNvPr id="8" name="Rounded Rectangle 7"/>
          <p:cNvSpPr/>
          <p:nvPr/>
        </p:nvSpPr>
        <p:spPr>
          <a:xfrm>
            <a:off x="2256402" y="5008619"/>
            <a:ext cx="918760" cy="389574"/>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Security </a:t>
            </a:r>
            <a:r>
              <a:rPr lang="en-US" sz="1050" dirty="0" smtClean="0"/>
              <a:t>Automation</a:t>
            </a:r>
            <a:endParaRPr lang="en-US" sz="1050" dirty="0"/>
          </a:p>
        </p:txBody>
      </p:sp>
      <p:sp>
        <p:nvSpPr>
          <p:cNvPr id="9" name="Rounded Rectangle 8"/>
          <p:cNvSpPr/>
          <p:nvPr/>
        </p:nvSpPr>
        <p:spPr>
          <a:xfrm>
            <a:off x="1263685" y="6044547"/>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Command &amp; Control Console</a:t>
            </a:r>
            <a:endParaRPr lang="en-US" sz="1200" dirty="0"/>
          </a:p>
        </p:txBody>
      </p:sp>
      <p:sp>
        <p:nvSpPr>
          <p:cNvPr id="10" name="TextBox 9"/>
          <p:cNvSpPr txBox="1"/>
          <p:nvPr/>
        </p:nvSpPr>
        <p:spPr>
          <a:xfrm>
            <a:off x="2134355" y="3510592"/>
            <a:ext cx="1093724" cy="461665"/>
          </a:xfrm>
          <a:prstGeom prst="rect">
            <a:avLst/>
          </a:prstGeom>
          <a:noFill/>
        </p:spPr>
        <p:txBody>
          <a:bodyPr wrap="square" rtlCol="0">
            <a:spAutoFit/>
          </a:bodyPr>
          <a:lstStyle/>
          <a:p>
            <a:pPr algn="ctr"/>
            <a:r>
              <a:rPr lang="en-US" sz="1200" dirty="0" smtClean="0"/>
              <a:t>Test </a:t>
            </a:r>
          </a:p>
          <a:p>
            <a:pPr algn="ctr"/>
            <a:r>
              <a:rPr lang="en-US" sz="1200" dirty="0" smtClean="0"/>
              <a:t>Automation</a:t>
            </a:r>
            <a:endParaRPr lang="en-US" sz="1200" dirty="0"/>
          </a:p>
        </p:txBody>
      </p:sp>
      <p:sp>
        <p:nvSpPr>
          <p:cNvPr id="11" name="Rounded Rectangle 10"/>
          <p:cNvSpPr/>
          <p:nvPr/>
        </p:nvSpPr>
        <p:spPr>
          <a:xfrm>
            <a:off x="663953" y="3991783"/>
            <a:ext cx="976545" cy="43614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Test Artifact Archive</a:t>
            </a:r>
            <a:endParaRPr lang="en-US" sz="1100" dirty="0"/>
          </a:p>
        </p:txBody>
      </p:sp>
      <p:sp>
        <p:nvSpPr>
          <p:cNvPr id="12" name="Rounded Rectangle 11"/>
          <p:cNvSpPr/>
          <p:nvPr/>
        </p:nvSpPr>
        <p:spPr>
          <a:xfrm>
            <a:off x="687950" y="4514650"/>
            <a:ext cx="952549" cy="389588"/>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Scoring System</a:t>
            </a:r>
            <a:endParaRPr lang="en-US" sz="1100" dirty="0"/>
          </a:p>
        </p:txBody>
      </p:sp>
      <p:sp>
        <p:nvSpPr>
          <p:cNvPr id="13" name="Rounded Rectangle 12"/>
          <p:cNvSpPr/>
          <p:nvPr/>
        </p:nvSpPr>
        <p:spPr>
          <a:xfrm>
            <a:off x="704158" y="5002234"/>
            <a:ext cx="918702" cy="41359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Malware Repo</a:t>
            </a:r>
            <a:endParaRPr lang="en-US" sz="1100" dirty="0"/>
          </a:p>
        </p:txBody>
      </p:sp>
      <p:sp>
        <p:nvSpPr>
          <p:cNvPr id="14" name="TextBox 13"/>
          <p:cNvSpPr txBox="1"/>
          <p:nvPr/>
        </p:nvSpPr>
        <p:spPr>
          <a:xfrm>
            <a:off x="687919" y="3521844"/>
            <a:ext cx="935631" cy="461665"/>
          </a:xfrm>
          <a:prstGeom prst="rect">
            <a:avLst/>
          </a:prstGeom>
          <a:noFill/>
        </p:spPr>
        <p:txBody>
          <a:bodyPr wrap="square" rtlCol="0">
            <a:spAutoFit/>
          </a:bodyPr>
          <a:lstStyle/>
          <a:p>
            <a:pPr algn="ctr"/>
            <a:r>
              <a:rPr lang="en-US" sz="1200" dirty="0" smtClean="0"/>
              <a:t>Support Systems</a:t>
            </a:r>
            <a:endParaRPr lang="en-US" sz="1200" dirty="0"/>
          </a:p>
        </p:txBody>
      </p:sp>
      <p:sp>
        <p:nvSpPr>
          <p:cNvPr id="15" name="Rectangle 14"/>
          <p:cNvSpPr/>
          <p:nvPr/>
        </p:nvSpPr>
        <p:spPr>
          <a:xfrm rot="5400000">
            <a:off x="169903" y="3945245"/>
            <a:ext cx="1982191" cy="1170678"/>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6" name="Rectangle 15"/>
          <p:cNvSpPr/>
          <p:nvPr/>
        </p:nvSpPr>
        <p:spPr>
          <a:xfrm rot="5400000">
            <a:off x="446507" y="3304669"/>
            <a:ext cx="3040650" cy="3333912"/>
          </a:xfrm>
          <a:prstGeom prst="rect">
            <a:avLst/>
          </a:prstGeom>
          <a:noFill/>
          <a:ln w="41275" cmpd="sng">
            <a:solidFill>
              <a:schemeClr val="tx2">
                <a:lumMod val="90000"/>
                <a:lumOff val="1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7" name="Rectangle 16"/>
          <p:cNvSpPr/>
          <p:nvPr/>
        </p:nvSpPr>
        <p:spPr>
          <a:xfrm rot="5400000">
            <a:off x="2075049" y="1669590"/>
            <a:ext cx="1829774" cy="1322987"/>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8" name="Rounded Rectangle 17"/>
          <p:cNvSpPr/>
          <p:nvPr/>
        </p:nvSpPr>
        <p:spPr>
          <a:xfrm>
            <a:off x="2487208" y="1552418"/>
            <a:ext cx="1023104" cy="1605346"/>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19" name="TextBox 18"/>
          <p:cNvSpPr txBox="1"/>
          <p:nvPr/>
        </p:nvSpPr>
        <p:spPr>
          <a:xfrm>
            <a:off x="2304390" y="1510770"/>
            <a:ext cx="1426485" cy="461665"/>
          </a:xfrm>
          <a:prstGeom prst="rect">
            <a:avLst/>
          </a:prstGeom>
          <a:noFill/>
        </p:spPr>
        <p:txBody>
          <a:bodyPr wrap="square" rtlCol="0">
            <a:spAutoFit/>
          </a:bodyPr>
          <a:lstStyle/>
          <a:p>
            <a:pPr algn="ctr"/>
            <a:r>
              <a:rPr lang="en-US" sz="1200" dirty="0" smtClean="0"/>
              <a:t>Virtue </a:t>
            </a:r>
          </a:p>
          <a:p>
            <a:pPr algn="ctr"/>
            <a:r>
              <a:rPr lang="en-US" sz="1200" dirty="0" smtClean="0"/>
              <a:t>Endpoint</a:t>
            </a:r>
            <a:endParaRPr lang="en-US" sz="1200" dirty="0"/>
          </a:p>
        </p:txBody>
      </p:sp>
      <p:sp>
        <p:nvSpPr>
          <p:cNvPr id="20" name="Rounded Rectangle 19"/>
          <p:cNvSpPr/>
          <p:nvPr/>
        </p:nvSpPr>
        <p:spPr>
          <a:xfrm>
            <a:off x="2593044" y="1974339"/>
            <a:ext cx="811429" cy="442495"/>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Presentation Interface</a:t>
            </a:r>
          </a:p>
        </p:txBody>
      </p:sp>
      <p:sp>
        <p:nvSpPr>
          <p:cNvPr id="21" name="Rounded Rectangle 20"/>
          <p:cNvSpPr/>
          <p:nvPr/>
        </p:nvSpPr>
        <p:spPr>
          <a:xfrm>
            <a:off x="2610684" y="2497196"/>
            <a:ext cx="776149" cy="519438"/>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Command Line Interface</a:t>
            </a:r>
          </a:p>
        </p:txBody>
      </p:sp>
      <p:sp>
        <p:nvSpPr>
          <p:cNvPr id="22" name="Rectangle 21"/>
          <p:cNvSpPr/>
          <p:nvPr/>
        </p:nvSpPr>
        <p:spPr>
          <a:xfrm rot="5400000">
            <a:off x="299800" y="1393723"/>
            <a:ext cx="1869962" cy="1869813"/>
          </a:xfrm>
          <a:prstGeom prst="rect">
            <a:avLst/>
          </a:prstGeom>
          <a:noFill/>
          <a:ln w="41275" cmpd="sng">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23" name="TextBox 22"/>
          <p:cNvSpPr txBox="1"/>
          <p:nvPr/>
        </p:nvSpPr>
        <p:spPr>
          <a:xfrm>
            <a:off x="251829" y="1469116"/>
            <a:ext cx="1917861" cy="276999"/>
          </a:xfrm>
          <a:prstGeom prst="rect">
            <a:avLst/>
          </a:prstGeom>
          <a:noFill/>
        </p:spPr>
        <p:txBody>
          <a:bodyPr wrap="square" rtlCol="0">
            <a:spAutoFit/>
          </a:bodyPr>
          <a:lstStyle/>
          <a:p>
            <a:pPr algn="ctr"/>
            <a:r>
              <a:rPr lang="en-US" sz="1200" dirty="0" smtClean="0"/>
              <a:t>Corporate Services</a:t>
            </a:r>
            <a:endParaRPr lang="en-US" sz="1200" dirty="0"/>
          </a:p>
        </p:txBody>
      </p:sp>
      <p:sp>
        <p:nvSpPr>
          <p:cNvPr id="24" name="Rounded Rectangle 23"/>
          <p:cNvSpPr/>
          <p:nvPr/>
        </p:nvSpPr>
        <p:spPr>
          <a:xfrm>
            <a:off x="380229" y="1862120"/>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Active Directory</a:t>
            </a:r>
            <a:endParaRPr lang="en-US" sz="1100" dirty="0"/>
          </a:p>
        </p:txBody>
      </p:sp>
      <p:sp>
        <p:nvSpPr>
          <p:cNvPr id="25" name="Rounded Rectangle 24"/>
          <p:cNvSpPr/>
          <p:nvPr/>
        </p:nvSpPr>
        <p:spPr>
          <a:xfrm>
            <a:off x="391509" y="2561389"/>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SMTP</a:t>
            </a:r>
            <a:endParaRPr lang="en-US" sz="1100" dirty="0"/>
          </a:p>
        </p:txBody>
      </p:sp>
      <p:sp>
        <p:nvSpPr>
          <p:cNvPr id="26" name="Rounded Rectangle 25"/>
          <p:cNvSpPr/>
          <p:nvPr/>
        </p:nvSpPr>
        <p:spPr>
          <a:xfrm>
            <a:off x="1267137" y="1849374"/>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NFS</a:t>
            </a:r>
            <a:endParaRPr lang="en-US" sz="1100" dirty="0"/>
          </a:p>
        </p:txBody>
      </p:sp>
      <p:sp>
        <p:nvSpPr>
          <p:cNvPr id="27" name="Rounded Rectangle 26"/>
          <p:cNvSpPr/>
          <p:nvPr/>
        </p:nvSpPr>
        <p:spPr>
          <a:xfrm>
            <a:off x="1296058" y="2566283"/>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NTP</a:t>
            </a:r>
            <a:endParaRPr lang="en-US" sz="1100" dirty="0"/>
          </a:p>
        </p:txBody>
      </p:sp>
      <p:sp>
        <p:nvSpPr>
          <p:cNvPr id="28" name="Rectangle 27"/>
          <p:cNvSpPr/>
          <p:nvPr/>
        </p:nvSpPr>
        <p:spPr>
          <a:xfrm rot="5400000">
            <a:off x="5078304" y="1363118"/>
            <a:ext cx="3790069" cy="4151702"/>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29" name="TextBox 28"/>
          <p:cNvSpPr txBox="1"/>
          <p:nvPr/>
        </p:nvSpPr>
        <p:spPr>
          <a:xfrm>
            <a:off x="4876801" y="1084526"/>
            <a:ext cx="4114800" cy="338554"/>
          </a:xfrm>
          <a:prstGeom prst="rect">
            <a:avLst/>
          </a:prstGeom>
          <a:noFill/>
        </p:spPr>
        <p:txBody>
          <a:bodyPr wrap="square" rtlCol="0">
            <a:spAutoFit/>
          </a:bodyPr>
          <a:lstStyle/>
          <a:p>
            <a:pPr algn="ctr"/>
            <a:r>
              <a:rPr lang="en-US" sz="1600" dirty="0" smtClean="0"/>
              <a:t>APL Managed AWS VPC (per performer)</a:t>
            </a:r>
            <a:endParaRPr lang="en-US" sz="1600" dirty="0"/>
          </a:p>
        </p:txBody>
      </p:sp>
      <p:sp>
        <p:nvSpPr>
          <p:cNvPr id="30" name="Rounded Rectangle 29"/>
          <p:cNvSpPr/>
          <p:nvPr/>
        </p:nvSpPr>
        <p:spPr>
          <a:xfrm>
            <a:off x="5056252" y="1803645"/>
            <a:ext cx="1205857" cy="201746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a:t>
            </a:r>
            <a:endParaRPr lang="en-US" sz="2400" dirty="0"/>
          </a:p>
        </p:txBody>
      </p:sp>
      <p:sp>
        <p:nvSpPr>
          <p:cNvPr id="33" name="Rounded Rectangle 32"/>
          <p:cNvSpPr/>
          <p:nvPr/>
        </p:nvSpPr>
        <p:spPr>
          <a:xfrm>
            <a:off x="5080248" y="3997518"/>
            <a:ext cx="3827824" cy="117138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 Services</a:t>
            </a:r>
            <a:endParaRPr lang="en-US" sz="2400" dirty="0"/>
          </a:p>
        </p:txBody>
      </p:sp>
      <p:sp>
        <p:nvSpPr>
          <p:cNvPr id="34" name="Rounded Rectangle 33"/>
          <p:cNvSpPr/>
          <p:nvPr/>
        </p:nvSpPr>
        <p:spPr>
          <a:xfrm>
            <a:off x="6372892" y="1814917"/>
            <a:ext cx="1205857" cy="201746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a:t>
            </a:r>
            <a:endParaRPr lang="en-US" sz="2400" dirty="0"/>
          </a:p>
        </p:txBody>
      </p:sp>
      <p:sp>
        <p:nvSpPr>
          <p:cNvPr id="35" name="Rounded Rectangle 34"/>
          <p:cNvSpPr/>
          <p:nvPr/>
        </p:nvSpPr>
        <p:spPr>
          <a:xfrm>
            <a:off x="7689532" y="1808548"/>
            <a:ext cx="1205857" cy="201746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a:t>
            </a:r>
            <a:endParaRPr lang="en-US" sz="2400" dirty="0"/>
          </a:p>
        </p:txBody>
      </p:sp>
      <p:sp>
        <p:nvSpPr>
          <p:cNvPr id="36" name="TextBox 35"/>
          <p:cNvSpPr txBox="1"/>
          <p:nvPr/>
        </p:nvSpPr>
        <p:spPr>
          <a:xfrm>
            <a:off x="1138741" y="-1472054"/>
            <a:ext cx="3211921" cy="338554"/>
          </a:xfrm>
          <a:prstGeom prst="rect">
            <a:avLst/>
          </a:prstGeom>
          <a:noFill/>
        </p:spPr>
        <p:txBody>
          <a:bodyPr wrap="square" rtlCol="0">
            <a:spAutoFit/>
          </a:bodyPr>
          <a:lstStyle/>
          <a:p>
            <a:pPr algn="ctr"/>
            <a:r>
              <a:rPr lang="en-US" sz="1600" dirty="0" smtClean="0"/>
              <a:t>APL Managed AWS VPC</a:t>
            </a:r>
            <a:endParaRPr lang="en-US" sz="1600" dirty="0"/>
          </a:p>
        </p:txBody>
      </p:sp>
      <p:sp>
        <p:nvSpPr>
          <p:cNvPr id="37" name="Rectangle 36"/>
          <p:cNvSpPr/>
          <p:nvPr/>
        </p:nvSpPr>
        <p:spPr>
          <a:xfrm rot="5400000">
            <a:off x="-689622" y="2062710"/>
            <a:ext cx="5317823" cy="3717066"/>
          </a:xfrm>
          <a:prstGeom prst="rect">
            <a:avLst/>
          </a:prstGeom>
          <a:noFill/>
          <a:ln w="412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39" name="TextBox 38"/>
          <p:cNvSpPr txBox="1"/>
          <p:nvPr/>
        </p:nvSpPr>
        <p:spPr>
          <a:xfrm>
            <a:off x="17638" y="927143"/>
            <a:ext cx="3880743" cy="338554"/>
          </a:xfrm>
          <a:prstGeom prst="rect">
            <a:avLst/>
          </a:prstGeom>
          <a:noFill/>
        </p:spPr>
        <p:txBody>
          <a:bodyPr wrap="square" rtlCol="0">
            <a:spAutoFit/>
          </a:bodyPr>
          <a:lstStyle/>
          <a:p>
            <a:pPr algn="ctr"/>
            <a:r>
              <a:rPr lang="en-US" sz="1600" dirty="0" smtClean="0"/>
              <a:t>APL Hosted T&amp;E Assets (per performer)</a:t>
            </a:r>
            <a:endParaRPr lang="en-US" sz="1600" dirty="0"/>
          </a:p>
        </p:txBody>
      </p:sp>
      <p:sp>
        <p:nvSpPr>
          <p:cNvPr id="38" name="Rectangle 37"/>
          <p:cNvSpPr/>
          <p:nvPr/>
        </p:nvSpPr>
        <p:spPr>
          <a:xfrm rot="5400000">
            <a:off x="7771276" y="5258924"/>
            <a:ext cx="815048" cy="1625600"/>
          </a:xfrm>
          <a:prstGeom prst="rect">
            <a:avLst/>
          </a:prstGeom>
          <a:noFill/>
          <a:ln w="22225" cmpd="sng">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ounded Rectangle 40"/>
          <p:cNvSpPr/>
          <p:nvPr/>
        </p:nvSpPr>
        <p:spPr>
          <a:xfrm>
            <a:off x="7456472" y="5733947"/>
            <a:ext cx="1433527" cy="29855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APL</a:t>
            </a:r>
            <a:endParaRPr lang="en-US" sz="1400" dirty="0"/>
          </a:p>
        </p:txBody>
      </p:sp>
      <p:sp>
        <p:nvSpPr>
          <p:cNvPr id="42" name="Rounded Rectangle 41"/>
          <p:cNvSpPr/>
          <p:nvPr/>
        </p:nvSpPr>
        <p:spPr>
          <a:xfrm>
            <a:off x="7456472" y="6102247"/>
            <a:ext cx="1433527" cy="298553"/>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Performer</a:t>
            </a:r>
            <a:endParaRPr lang="en-US" sz="1400" dirty="0"/>
          </a:p>
        </p:txBody>
      </p:sp>
      <p:sp>
        <p:nvSpPr>
          <p:cNvPr id="43" name="TextBox 42"/>
          <p:cNvSpPr txBox="1"/>
          <p:nvPr/>
        </p:nvSpPr>
        <p:spPr>
          <a:xfrm>
            <a:off x="7829041" y="5347601"/>
            <a:ext cx="730759" cy="307777"/>
          </a:xfrm>
          <a:prstGeom prst="rect">
            <a:avLst/>
          </a:prstGeom>
          <a:noFill/>
        </p:spPr>
        <p:txBody>
          <a:bodyPr wrap="square" rtlCol="0">
            <a:spAutoFit/>
          </a:bodyPr>
          <a:lstStyle/>
          <a:p>
            <a:pPr algn="ctr"/>
            <a:r>
              <a:rPr lang="en-US" sz="1400" u="sng" dirty="0" smtClean="0"/>
              <a:t>KEY</a:t>
            </a:r>
            <a:endParaRPr lang="en-US" sz="1400" u="sng" dirty="0"/>
          </a:p>
        </p:txBody>
      </p:sp>
    </p:spTree>
    <p:extLst>
      <p:ext uri="{BB962C8B-B14F-4D97-AF65-F5344CB8AC3E}">
        <p14:creationId xmlns:p14="http://schemas.microsoft.com/office/powerpoint/2010/main" val="34212427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rot="5400000">
            <a:off x="5078304" y="1363118"/>
            <a:ext cx="3790069" cy="4151702"/>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2" name="Title 1"/>
          <p:cNvSpPr>
            <a:spLocks noGrp="1"/>
          </p:cNvSpPr>
          <p:nvPr>
            <p:ph type="title"/>
          </p:nvPr>
        </p:nvSpPr>
        <p:spPr/>
        <p:txBody>
          <a:bodyPr/>
          <a:lstStyle/>
          <a:p>
            <a:r>
              <a:rPr lang="en-US" dirty="0" err="1" smtClean="0"/>
              <a:t>Testbed</a:t>
            </a:r>
            <a:r>
              <a:rPr lang="en-US" dirty="0" smtClean="0"/>
              <a:t> Architecture</a:t>
            </a:r>
            <a:endParaRPr lang="en-US" dirty="0"/>
          </a:p>
        </p:txBody>
      </p:sp>
      <p:sp>
        <p:nvSpPr>
          <p:cNvPr id="4" name="Rectangle 3"/>
          <p:cNvSpPr/>
          <p:nvPr/>
        </p:nvSpPr>
        <p:spPr>
          <a:xfrm rot="5400000">
            <a:off x="1728626" y="3986944"/>
            <a:ext cx="1958166" cy="1076024"/>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5" name="Rounded Rectangle 4"/>
          <p:cNvSpPr/>
          <p:nvPr/>
        </p:nvSpPr>
        <p:spPr>
          <a:xfrm>
            <a:off x="1270043" y="5592245"/>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Test Orchestrator</a:t>
            </a:r>
            <a:endParaRPr lang="en-US" sz="1200" dirty="0"/>
          </a:p>
        </p:txBody>
      </p:sp>
      <p:sp>
        <p:nvSpPr>
          <p:cNvPr id="6" name="Rounded Rectangle 5"/>
          <p:cNvSpPr/>
          <p:nvPr/>
        </p:nvSpPr>
        <p:spPr>
          <a:xfrm>
            <a:off x="2251478" y="4004540"/>
            <a:ext cx="888404" cy="36515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Virtue GUI </a:t>
            </a:r>
            <a:r>
              <a:rPr lang="en-US" sz="1000" dirty="0" smtClean="0"/>
              <a:t>Automation</a:t>
            </a:r>
            <a:endParaRPr lang="en-US" sz="1000" dirty="0"/>
          </a:p>
        </p:txBody>
      </p:sp>
      <p:sp>
        <p:nvSpPr>
          <p:cNvPr id="7" name="Rounded Rectangle 6"/>
          <p:cNvSpPr/>
          <p:nvPr/>
        </p:nvSpPr>
        <p:spPr>
          <a:xfrm>
            <a:off x="2240195" y="4503394"/>
            <a:ext cx="917327" cy="383205"/>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Virtue CLI Automation</a:t>
            </a:r>
          </a:p>
        </p:txBody>
      </p:sp>
      <p:sp>
        <p:nvSpPr>
          <p:cNvPr id="8" name="Rounded Rectangle 7"/>
          <p:cNvSpPr/>
          <p:nvPr/>
        </p:nvSpPr>
        <p:spPr>
          <a:xfrm>
            <a:off x="2256402" y="5008619"/>
            <a:ext cx="918760" cy="389574"/>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Security </a:t>
            </a:r>
            <a:r>
              <a:rPr lang="en-US" sz="1050" dirty="0" smtClean="0"/>
              <a:t>Automation</a:t>
            </a:r>
            <a:endParaRPr lang="en-US" sz="1050" dirty="0"/>
          </a:p>
        </p:txBody>
      </p:sp>
      <p:sp>
        <p:nvSpPr>
          <p:cNvPr id="9" name="Rounded Rectangle 8"/>
          <p:cNvSpPr/>
          <p:nvPr/>
        </p:nvSpPr>
        <p:spPr>
          <a:xfrm>
            <a:off x="1263685" y="6044547"/>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Command &amp; Control Console</a:t>
            </a:r>
            <a:endParaRPr lang="en-US" sz="1200" dirty="0"/>
          </a:p>
        </p:txBody>
      </p:sp>
      <p:sp>
        <p:nvSpPr>
          <p:cNvPr id="10" name="TextBox 9"/>
          <p:cNvSpPr txBox="1"/>
          <p:nvPr/>
        </p:nvSpPr>
        <p:spPr>
          <a:xfrm>
            <a:off x="2134355" y="3510592"/>
            <a:ext cx="1093724" cy="461665"/>
          </a:xfrm>
          <a:prstGeom prst="rect">
            <a:avLst/>
          </a:prstGeom>
          <a:noFill/>
        </p:spPr>
        <p:txBody>
          <a:bodyPr wrap="square" rtlCol="0">
            <a:spAutoFit/>
          </a:bodyPr>
          <a:lstStyle/>
          <a:p>
            <a:pPr algn="ctr"/>
            <a:r>
              <a:rPr lang="en-US" sz="1200" dirty="0" smtClean="0"/>
              <a:t>Test </a:t>
            </a:r>
          </a:p>
          <a:p>
            <a:pPr algn="ctr"/>
            <a:r>
              <a:rPr lang="en-US" sz="1200" dirty="0" smtClean="0"/>
              <a:t>Automation</a:t>
            </a:r>
            <a:endParaRPr lang="en-US" sz="1200" dirty="0"/>
          </a:p>
        </p:txBody>
      </p:sp>
      <p:sp>
        <p:nvSpPr>
          <p:cNvPr id="11" name="Rounded Rectangle 10"/>
          <p:cNvSpPr/>
          <p:nvPr/>
        </p:nvSpPr>
        <p:spPr>
          <a:xfrm>
            <a:off x="663953" y="3991783"/>
            <a:ext cx="976545" cy="43614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Test Artifact Archive</a:t>
            </a:r>
            <a:endParaRPr lang="en-US" sz="1100" dirty="0"/>
          </a:p>
        </p:txBody>
      </p:sp>
      <p:sp>
        <p:nvSpPr>
          <p:cNvPr id="12" name="Rounded Rectangle 11"/>
          <p:cNvSpPr/>
          <p:nvPr/>
        </p:nvSpPr>
        <p:spPr>
          <a:xfrm>
            <a:off x="687950" y="4514650"/>
            <a:ext cx="952549" cy="389588"/>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Scoring System</a:t>
            </a:r>
            <a:endParaRPr lang="en-US" sz="1100" dirty="0"/>
          </a:p>
        </p:txBody>
      </p:sp>
      <p:sp>
        <p:nvSpPr>
          <p:cNvPr id="13" name="Rounded Rectangle 12"/>
          <p:cNvSpPr/>
          <p:nvPr/>
        </p:nvSpPr>
        <p:spPr>
          <a:xfrm>
            <a:off x="704158" y="5002234"/>
            <a:ext cx="918702" cy="41359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Malware Repo</a:t>
            </a:r>
            <a:endParaRPr lang="en-US" sz="1100" dirty="0"/>
          </a:p>
        </p:txBody>
      </p:sp>
      <p:sp>
        <p:nvSpPr>
          <p:cNvPr id="14" name="TextBox 13"/>
          <p:cNvSpPr txBox="1"/>
          <p:nvPr/>
        </p:nvSpPr>
        <p:spPr>
          <a:xfrm>
            <a:off x="687919" y="3521844"/>
            <a:ext cx="935631" cy="461665"/>
          </a:xfrm>
          <a:prstGeom prst="rect">
            <a:avLst/>
          </a:prstGeom>
          <a:noFill/>
        </p:spPr>
        <p:txBody>
          <a:bodyPr wrap="square" rtlCol="0">
            <a:spAutoFit/>
          </a:bodyPr>
          <a:lstStyle/>
          <a:p>
            <a:pPr algn="ctr"/>
            <a:r>
              <a:rPr lang="en-US" sz="1200" dirty="0" smtClean="0"/>
              <a:t>Support Systems</a:t>
            </a:r>
            <a:endParaRPr lang="en-US" sz="1200" dirty="0"/>
          </a:p>
        </p:txBody>
      </p:sp>
      <p:sp>
        <p:nvSpPr>
          <p:cNvPr id="15" name="Rectangle 14"/>
          <p:cNvSpPr/>
          <p:nvPr/>
        </p:nvSpPr>
        <p:spPr>
          <a:xfrm rot="5400000">
            <a:off x="169903" y="3945245"/>
            <a:ext cx="1982191" cy="1170678"/>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6" name="Rectangle 15"/>
          <p:cNvSpPr/>
          <p:nvPr/>
        </p:nvSpPr>
        <p:spPr>
          <a:xfrm rot="5400000">
            <a:off x="446507" y="3304669"/>
            <a:ext cx="3040650" cy="3333912"/>
          </a:xfrm>
          <a:prstGeom prst="rect">
            <a:avLst/>
          </a:prstGeom>
          <a:noFill/>
          <a:ln w="41275" cmpd="sng">
            <a:solidFill>
              <a:schemeClr val="tx2">
                <a:lumMod val="90000"/>
                <a:lumOff val="1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7" name="Rectangle 16"/>
          <p:cNvSpPr/>
          <p:nvPr/>
        </p:nvSpPr>
        <p:spPr>
          <a:xfrm rot="5400000">
            <a:off x="2075049" y="1669590"/>
            <a:ext cx="1829774" cy="1322987"/>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8" name="Rounded Rectangle 17"/>
          <p:cNvSpPr/>
          <p:nvPr/>
        </p:nvSpPr>
        <p:spPr>
          <a:xfrm>
            <a:off x="2487208" y="1552418"/>
            <a:ext cx="1023104" cy="1605346"/>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19" name="TextBox 18"/>
          <p:cNvSpPr txBox="1"/>
          <p:nvPr/>
        </p:nvSpPr>
        <p:spPr>
          <a:xfrm>
            <a:off x="2304390" y="1510770"/>
            <a:ext cx="1426485" cy="461665"/>
          </a:xfrm>
          <a:prstGeom prst="rect">
            <a:avLst/>
          </a:prstGeom>
          <a:noFill/>
        </p:spPr>
        <p:txBody>
          <a:bodyPr wrap="square" rtlCol="0">
            <a:spAutoFit/>
          </a:bodyPr>
          <a:lstStyle/>
          <a:p>
            <a:pPr algn="ctr"/>
            <a:r>
              <a:rPr lang="en-US" sz="1200" dirty="0" smtClean="0"/>
              <a:t>Virtue </a:t>
            </a:r>
          </a:p>
          <a:p>
            <a:pPr algn="ctr"/>
            <a:r>
              <a:rPr lang="en-US" sz="1200" dirty="0" smtClean="0"/>
              <a:t>Endpoint</a:t>
            </a:r>
            <a:endParaRPr lang="en-US" sz="1200" dirty="0"/>
          </a:p>
        </p:txBody>
      </p:sp>
      <p:sp>
        <p:nvSpPr>
          <p:cNvPr id="20" name="Rounded Rectangle 19"/>
          <p:cNvSpPr/>
          <p:nvPr/>
        </p:nvSpPr>
        <p:spPr>
          <a:xfrm>
            <a:off x="2593044" y="1974339"/>
            <a:ext cx="811429" cy="442495"/>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Presentation Interface</a:t>
            </a:r>
          </a:p>
        </p:txBody>
      </p:sp>
      <p:sp>
        <p:nvSpPr>
          <p:cNvPr id="21" name="Rounded Rectangle 20"/>
          <p:cNvSpPr/>
          <p:nvPr/>
        </p:nvSpPr>
        <p:spPr>
          <a:xfrm>
            <a:off x="2610684" y="2497196"/>
            <a:ext cx="776149" cy="519438"/>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Command Line Interface</a:t>
            </a:r>
          </a:p>
        </p:txBody>
      </p:sp>
      <p:sp>
        <p:nvSpPr>
          <p:cNvPr id="22" name="Rectangle 21"/>
          <p:cNvSpPr/>
          <p:nvPr/>
        </p:nvSpPr>
        <p:spPr>
          <a:xfrm rot="5400000">
            <a:off x="299800" y="1393723"/>
            <a:ext cx="1869962" cy="1869813"/>
          </a:xfrm>
          <a:prstGeom prst="rect">
            <a:avLst/>
          </a:prstGeom>
          <a:noFill/>
          <a:ln w="41275" cmpd="sng">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23" name="TextBox 22"/>
          <p:cNvSpPr txBox="1"/>
          <p:nvPr/>
        </p:nvSpPr>
        <p:spPr>
          <a:xfrm>
            <a:off x="251829" y="1469116"/>
            <a:ext cx="1917861" cy="276999"/>
          </a:xfrm>
          <a:prstGeom prst="rect">
            <a:avLst/>
          </a:prstGeom>
          <a:noFill/>
        </p:spPr>
        <p:txBody>
          <a:bodyPr wrap="square" rtlCol="0">
            <a:spAutoFit/>
          </a:bodyPr>
          <a:lstStyle/>
          <a:p>
            <a:pPr algn="ctr"/>
            <a:r>
              <a:rPr lang="en-US" sz="1200" dirty="0" smtClean="0"/>
              <a:t>Corporate Services</a:t>
            </a:r>
            <a:endParaRPr lang="en-US" sz="1200" dirty="0"/>
          </a:p>
        </p:txBody>
      </p:sp>
      <p:sp>
        <p:nvSpPr>
          <p:cNvPr id="24" name="Rounded Rectangle 23"/>
          <p:cNvSpPr/>
          <p:nvPr/>
        </p:nvSpPr>
        <p:spPr>
          <a:xfrm>
            <a:off x="380229" y="1862120"/>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Active Directory</a:t>
            </a:r>
            <a:endParaRPr lang="en-US" sz="1100" dirty="0"/>
          </a:p>
        </p:txBody>
      </p:sp>
      <p:sp>
        <p:nvSpPr>
          <p:cNvPr id="25" name="Rounded Rectangle 24"/>
          <p:cNvSpPr/>
          <p:nvPr/>
        </p:nvSpPr>
        <p:spPr>
          <a:xfrm>
            <a:off x="391509" y="2561389"/>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SMTP</a:t>
            </a:r>
            <a:endParaRPr lang="en-US" sz="1100" dirty="0"/>
          </a:p>
        </p:txBody>
      </p:sp>
      <p:sp>
        <p:nvSpPr>
          <p:cNvPr id="26" name="Rounded Rectangle 25"/>
          <p:cNvSpPr/>
          <p:nvPr/>
        </p:nvSpPr>
        <p:spPr>
          <a:xfrm>
            <a:off x="1267137" y="1849374"/>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NFS</a:t>
            </a:r>
            <a:endParaRPr lang="en-US" sz="1100" dirty="0"/>
          </a:p>
        </p:txBody>
      </p:sp>
      <p:sp>
        <p:nvSpPr>
          <p:cNvPr id="27" name="Rounded Rectangle 26"/>
          <p:cNvSpPr/>
          <p:nvPr/>
        </p:nvSpPr>
        <p:spPr>
          <a:xfrm>
            <a:off x="1296058" y="2566283"/>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NTP</a:t>
            </a:r>
            <a:endParaRPr lang="en-US" sz="1100" dirty="0"/>
          </a:p>
        </p:txBody>
      </p:sp>
      <p:sp>
        <p:nvSpPr>
          <p:cNvPr id="36" name="TextBox 35"/>
          <p:cNvSpPr txBox="1"/>
          <p:nvPr/>
        </p:nvSpPr>
        <p:spPr>
          <a:xfrm>
            <a:off x="1138741" y="-1472054"/>
            <a:ext cx="3211921" cy="338554"/>
          </a:xfrm>
          <a:prstGeom prst="rect">
            <a:avLst/>
          </a:prstGeom>
          <a:noFill/>
        </p:spPr>
        <p:txBody>
          <a:bodyPr wrap="square" rtlCol="0">
            <a:spAutoFit/>
          </a:bodyPr>
          <a:lstStyle/>
          <a:p>
            <a:pPr algn="ctr"/>
            <a:r>
              <a:rPr lang="en-US" sz="1600" dirty="0" smtClean="0"/>
              <a:t>APL Managed AWS VPC</a:t>
            </a:r>
            <a:endParaRPr lang="en-US" sz="1600" dirty="0"/>
          </a:p>
        </p:txBody>
      </p:sp>
      <p:sp>
        <p:nvSpPr>
          <p:cNvPr id="37" name="Rectangle 36"/>
          <p:cNvSpPr/>
          <p:nvPr/>
        </p:nvSpPr>
        <p:spPr>
          <a:xfrm rot="5400000">
            <a:off x="-689622" y="2062710"/>
            <a:ext cx="5317823" cy="3717066"/>
          </a:xfrm>
          <a:prstGeom prst="rect">
            <a:avLst/>
          </a:prstGeom>
          <a:noFill/>
          <a:ln w="412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40" name="Can 39"/>
          <p:cNvSpPr/>
          <p:nvPr/>
        </p:nvSpPr>
        <p:spPr>
          <a:xfrm rot="5400000">
            <a:off x="4061574" y="2703541"/>
            <a:ext cx="511553" cy="1437688"/>
          </a:xfrm>
          <a:prstGeom prst="can">
            <a:avLst/>
          </a:prstGeom>
          <a:solidFill>
            <a:srgbClr val="800000"/>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TextBox 37"/>
          <p:cNvSpPr txBox="1"/>
          <p:nvPr/>
        </p:nvSpPr>
        <p:spPr>
          <a:xfrm>
            <a:off x="17638" y="927143"/>
            <a:ext cx="3880743" cy="338554"/>
          </a:xfrm>
          <a:prstGeom prst="rect">
            <a:avLst/>
          </a:prstGeom>
          <a:noFill/>
        </p:spPr>
        <p:txBody>
          <a:bodyPr wrap="square" rtlCol="0">
            <a:spAutoFit/>
          </a:bodyPr>
          <a:lstStyle/>
          <a:p>
            <a:pPr algn="ctr"/>
            <a:r>
              <a:rPr lang="en-US" sz="1600" dirty="0" smtClean="0"/>
              <a:t>APL Hosted T&amp;E Assets (per performer)</a:t>
            </a:r>
            <a:endParaRPr lang="en-US" sz="1600" dirty="0"/>
          </a:p>
        </p:txBody>
      </p:sp>
      <p:sp>
        <p:nvSpPr>
          <p:cNvPr id="42" name="TextBox 41"/>
          <p:cNvSpPr txBox="1"/>
          <p:nvPr/>
        </p:nvSpPr>
        <p:spPr>
          <a:xfrm>
            <a:off x="4876801" y="1084526"/>
            <a:ext cx="4114800" cy="338554"/>
          </a:xfrm>
          <a:prstGeom prst="rect">
            <a:avLst/>
          </a:prstGeom>
          <a:noFill/>
        </p:spPr>
        <p:txBody>
          <a:bodyPr wrap="square" rtlCol="0">
            <a:spAutoFit/>
          </a:bodyPr>
          <a:lstStyle/>
          <a:p>
            <a:pPr algn="ctr"/>
            <a:r>
              <a:rPr lang="en-US" sz="1600" dirty="0" smtClean="0"/>
              <a:t>APL Managed AWS VPC (per performer)</a:t>
            </a:r>
            <a:endParaRPr lang="en-US" sz="1600" dirty="0"/>
          </a:p>
        </p:txBody>
      </p:sp>
      <p:sp>
        <p:nvSpPr>
          <p:cNvPr id="43" name="Rounded Rectangle 42"/>
          <p:cNvSpPr/>
          <p:nvPr/>
        </p:nvSpPr>
        <p:spPr>
          <a:xfrm>
            <a:off x="5056252" y="1803645"/>
            <a:ext cx="1205857" cy="201746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a:t>
            </a:r>
            <a:endParaRPr lang="en-US" sz="2400" dirty="0"/>
          </a:p>
        </p:txBody>
      </p:sp>
      <p:sp>
        <p:nvSpPr>
          <p:cNvPr id="44" name="Rounded Rectangle 43"/>
          <p:cNvSpPr/>
          <p:nvPr/>
        </p:nvSpPr>
        <p:spPr>
          <a:xfrm>
            <a:off x="5080248" y="3997518"/>
            <a:ext cx="3827824" cy="117138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 Services</a:t>
            </a:r>
            <a:endParaRPr lang="en-US" sz="2400" dirty="0"/>
          </a:p>
        </p:txBody>
      </p:sp>
      <p:sp>
        <p:nvSpPr>
          <p:cNvPr id="45" name="Rounded Rectangle 44"/>
          <p:cNvSpPr/>
          <p:nvPr/>
        </p:nvSpPr>
        <p:spPr>
          <a:xfrm>
            <a:off x="6372892" y="1814917"/>
            <a:ext cx="1205857" cy="201746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a:t>
            </a:r>
            <a:endParaRPr lang="en-US" sz="2400" dirty="0"/>
          </a:p>
        </p:txBody>
      </p:sp>
      <p:sp>
        <p:nvSpPr>
          <p:cNvPr id="46" name="Rounded Rectangle 45"/>
          <p:cNvSpPr/>
          <p:nvPr/>
        </p:nvSpPr>
        <p:spPr>
          <a:xfrm>
            <a:off x="7689532" y="1808548"/>
            <a:ext cx="1205857" cy="201746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a:t>
            </a:r>
            <a:endParaRPr lang="en-US" sz="2400" dirty="0"/>
          </a:p>
        </p:txBody>
      </p:sp>
      <p:sp>
        <p:nvSpPr>
          <p:cNvPr id="47" name="Rectangle 46"/>
          <p:cNvSpPr/>
          <p:nvPr/>
        </p:nvSpPr>
        <p:spPr>
          <a:xfrm rot="5400000">
            <a:off x="7771276" y="5258924"/>
            <a:ext cx="815048" cy="1625600"/>
          </a:xfrm>
          <a:prstGeom prst="rect">
            <a:avLst/>
          </a:prstGeom>
          <a:noFill/>
          <a:ln w="22225" cmpd="sng">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ounded Rectangle 47"/>
          <p:cNvSpPr/>
          <p:nvPr/>
        </p:nvSpPr>
        <p:spPr>
          <a:xfrm>
            <a:off x="7456472" y="5733947"/>
            <a:ext cx="1433527" cy="29855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APL</a:t>
            </a:r>
            <a:endParaRPr lang="en-US" sz="1400" dirty="0"/>
          </a:p>
        </p:txBody>
      </p:sp>
      <p:sp>
        <p:nvSpPr>
          <p:cNvPr id="49" name="Rounded Rectangle 48"/>
          <p:cNvSpPr/>
          <p:nvPr/>
        </p:nvSpPr>
        <p:spPr>
          <a:xfrm>
            <a:off x="7456472" y="6102247"/>
            <a:ext cx="1433527" cy="298553"/>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Performer</a:t>
            </a:r>
            <a:endParaRPr lang="en-US" sz="1400" dirty="0"/>
          </a:p>
        </p:txBody>
      </p:sp>
      <p:sp>
        <p:nvSpPr>
          <p:cNvPr id="50" name="TextBox 49"/>
          <p:cNvSpPr txBox="1"/>
          <p:nvPr/>
        </p:nvSpPr>
        <p:spPr>
          <a:xfrm>
            <a:off x="7829041" y="5347601"/>
            <a:ext cx="730759" cy="307777"/>
          </a:xfrm>
          <a:prstGeom prst="rect">
            <a:avLst/>
          </a:prstGeom>
          <a:noFill/>
        </p:spPr>
        <p:txBody>
          <a:bodyPr wrap="square" rtlCol="0">
            <a:spAutoFit/>
          </a:bodyPr>
          <a:lstStyle/>
          <a:p>
            <a:pPr algn="ctr"/>
            <a:r>
              <a:rPr lang="en-US" sz="1400" u="sng" dirty="0" smtClean="0"/>
              <a:t>KEY</a:t>
            </a:r>
            <a:endParaRPr lang="en-US" sz="1400" u="sng" dirty="0"/>
          </a:p>
        </p:txBody>
      </p:sp>
      <p:sp>
        <p:nvSpPr>
          <p:cNvPr id="41" name="TextBox 40"/>
          <p:cNvSpPr txBox="1"/>
          <p:nvPr/>
        </p:nvSpPr>
        <p:spPr>
          <a:xfrm>
            <a:off x="3669065" y="3132288"/>
            <a:ext cx="1270062" cy="584776"/>
          </a:xfrm>
          <a:prstGeom prst="rect">
            <a:avLst/>
          </a:prstGeom>
          <a:noFill/>
        </p:spPr>
        <p:txBody>
          <a:bodyPr wrap="square" rtlCol="0">
            <a:spAutoFit/>
          </a:bodyPr>
          <a:lstStyle/>
          <a:p>
            <a:pPr algn="ctr"/>
            <a:r>
              <a:rPr lang="en-US" sz="1600" dirty="0" err="1" smtClean="0"/>
              <a:t>OpenVPN</a:t>
            </a:r>
            <a:r>
              <a:rPr lang="en-US" sz="1600" dirty="0" smtClean="0"/>
              <a:t> </a:t>
            </a:r>
          </a:p>
          <a:p>
            <a:pPr algn="ctr"/>
            <a:r>
              <a:rPr lang="en-US" sz="1600" dirty="0" smtClean="0"/>
              <a:t>Tunnel</a:t>
            </a:r>
            <a:endParaRPr lang="en-US" sz="1600" dirty="0"/>
          </a:p>
        </p:txBody>
      </p:sp>
    </p:spTree>
    <p:extLst>
      <p:ext uri="{BB962C8B-B14F-4D97-AF65-F5344CB8AC3E}">
        <p14:creationId xmlns:p14="http://schemas.microsoft.com/office/powerpoint/2010/main" val="5003387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Connectivity</a:t>
            </a:r>
            <a:endParaRPr lang="en-US" dirty="0"/>
          </a:p>
        </p:txBody>
      </p:sp>
      <p:pic>
        <p:nvPicPr>
          <p:cNvPr id="3" name="Picture 2" descr="aws-vpn-hybrid_generaliz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5461000"/>
          </a:xfrm>
          <a:prstGeom prst="rect">
            <a:avLst/>
          </a:prstGeom>
        </p:spPr>
      </p:pic>
    </p:spTree>
    <p:extLst>
      <p:ext uri="{BB962C8B-B14F-4D97-AF65-F5344CB8AC3E}">
        <p14:creationId xmlns:p14="http://schemas.microsoft.com/office/powerpoint/2010/main" val="7894065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APL Team</a:t>
            </a:r>
            <a:endParaRPr lang="en-US" dirty="0"/>
          </a:p>
        </p:txBody>
      </p:sp>
      <p:sp>
        <p:nvSpPr>
          <p:cNvPr id="6" name="Rounded Rectangle 5"/>
          <p:cNvSpPr/>
          <p:nvPr/>
        </p:nvSpPr>
        <p:spPr>
          <a:xfrm>
            <a:off x="3793068" y="1075267"/>
            <a:ext cx="1575886" cy="52493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Julie Tarr </a:t>
            </a:r>
            <a:r>
              <a:rPr lang="en-US" sz="1200" dirty="0" smtClean="0"/>
              <a:t>(Program Manager)</a:t>
            </a:r>
            <a:endParaRPr lang="en-US" sz="1200" dirty="0"/>
          </a:p>
        </p:txBody>
      </p:sp>
      <p:sp>
        <p:nvSpPr>
          <p:cNvPr id="7" name="Rounded Rectangle 6"/>
          <p:cNvSpPr/>
          <p:nvPr/>
        </p:nvSpPr>
        <p:spPr>
          <a:xfrm>
            <a:off x="3793068" y="2006599"/>
            <a:ext cx="1565561" cy="52493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Jamie Castle </a:t>
            </a:r>
            <a:r>
              <a:rPr lang="en-US" sz="1200" dirty="0" smtClean="0"/>
              <a:t>(T&amp;E Lead)</a:t>
            </a:r>
            <a:endParaRPr lang="en-US" sz="1200" dirty="0"/>
          </a:p>
        </p:txBody>
      </p:sp>
      <p:sp>
        <p:nvSpPr>
          <p:cNvPr id="8" name="Rounded Rectangle 7"/>
          <p:cNvSpPr/>
          <p:nvPr/>
        </p:nvSpPr>
        <p:spPr>
          <a:xfrm>
            <a:off x="1868810" y="2004655"/>
            <a:ext cx="1602526" cy="52493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Chris James </a:t>
            </a:r>
            <a:r>
              <a:rPr lang="en-US" sz="1200" dirty="0" smtClean="0"/>
              <a:t>(Project Manager)</a:t>
            </a:r>
            <a:endParaRPr lang="en-US" sz="1200" dirty="0"/>
          </a:p>
        </p:txBody>
      </p:sp>
      <p:cxnSp>
        <p:nvCxnSpPr>
          <p:cNvPr id="9" name="Straight Connector 8"/>
          <p:cNvCxnSpPr>
            <a:stCxn id="6" idx="2"/>
            <a:endCxn id="7" idx="0"/>
          </p:cNvCxnSpPr>
          <p:nvPr/>
        </p:nvCxnSpPr>
        <p:spPr>
          <a:xfrm flipH="1">
            <a:off x="4575849" y="1600200"/>
            <a:ext cx="5162" cy="406399"/>
          </a:xfrm>
          <a:prstGeom prst="line">
            <a:avLst/>
          </a:prstGeom>
          <a:ln>
            <a:tailEnd type="none" w="med" len="lg"/>
          </a:ln>
        </p:spPr>
        <p:style>
          <a:lnRef idx="1">
            <a:schemeClr val="dk1"/>
          </a:lnRef>
          <a:fillRef idx="0">
            <a:schemeClr val="dk1"/>
          </a:fillRef>
          <a:effectRef idx="0">
            <a:schemeClr val="dk1"/>
          </a:effectRef>
          <a:fontRef idx="minor">
            <a:schemeClr val="tx1"/>
          </a:fontRef>
        </p:style>
      </p:cxnSp>
      <p:cxnSp>
        <p:nvCxnSpPr>
          <p:cNvPr id="10" name="Straight Connector 9"/>
          <p:cNvCxnSpPr>
            <a:stCxn id="8" idx="3"/>
            <a:endCxn id="7" idx="1"/>
          </p:cNvCxnSpPr>
          <p:nvPr/>
        </p:nvCxnSpPr>
        <p:spPr>
          <a:xfrm>
            <a:off x="3471336" y="2267122"/>
            <a:ext cx="321732" cy="1944"/>
          </a:xfrm>
          <a:prstGeom prst="line">
            <a:avLst/>
          </a:prstGeom>
          <a:ln>
            <a:tailEnd type="none" w="med" len="lg"/>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342373" y="3456426"/>
            <a:ext cx="2565400" cy="1396999"/>
          </a:xfrm>
          <a:prstGeom prst="rect">
            <a:avLst/>
          </a:prstGeom>
          <a:noFill/>
          <a:ln w="12700" cmpd="sng">
            <a:solidFill>
              <a:schemeClr val="tx2">
                <a:lumMod val="50000"/>
                <a:lumOff val="50000"/>
                <a:alpha val="9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u="sng" dirty="0"/>
              <a:t>Systems/Security Engineering</a:t>
            </a:r>
          </a:p>
          <a:p>
            <a:pPr algn="ctr"/>
            <a:endParaRPr lang="en-US" sz="500" b="1" u="sng" dirty="0"/>
          </a:p>
          <a:p>
            <a:r>
              <a:rPr lang="en-US" sz="1400" dirty="0"/>
              <a:t>Russ Fink</a:t>
            </a:r>
          </a:p>
          <a:p>
            <a:r>
              <a:rPr lang="en-US" sz="1400" dirty="0"/>
              <a:t>Mike Toma</a:t>
            </a:r>
          </a:p>
          <a:p>
            <a:endParaRPr lang="en-US" sz="1400" dirty="0"/>
          </a:p>
        </p:txBody>
      </p:sp>
      <p:sp>
        <p:nvSpPr>
          <p:cNvPr id="19" name="Rectangle 18"/>
          <p:cNvSpPr/>
          <p:nvPr/>
        </p:nvSpPr>
        <p:spPr>
          <a:xfrm>
            <a:off x="3290631" y="3439493"/>
            <a:ext cx="2565400" cy="1413934"/>
          </a:xfrm>
          <a:prstGeom prst="rect">
            <a:avLst/>
          </a:prstGeom>
          <a:noFill/>
          <a:ln w="12700" cmpd="sng">
            <a:solidFill>
              <a:schemeClr val="tx2">
                <a:lumMod val="50000"/>
                <a:lumOff val="50000"/>
                <a:alpha val="9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u="sng" dirty="0"/>
              <a:t>Systems Integration/Software Engineering</a:t>
            </a:r>
          </a:p>
          <a:p>
            <a:pPr algn="ctr"/>
            <a:endParaRPr lang="en-US" sz="800" b="1" u="sng" dirty="0"/>
          </a:p>
          <a:p>
            <a:r>
              <a:rPr lang="en-US" sz="1400" dirty="0"/>
              <a:t>Nate Reller</a:t>
            </a:r>
          </a:p>
          <a:p>
            <a:r>
              <a:rPr lang="en-US" sz="1400" dirty="0"/>
              <a:t>Kevin Chiou</a:t>
            </a:r>
          </a:p>
          <a:p>
            <a:r>
              <a:rPr lang="en-US" sz="1400" dirty="0"/>
              <a:t>Laura Glendenning</a:t>
            </a:r>
          </a:p>
        </p:txBody>
      </p:sp>
      <p:sp>
        <p:nvSpPr>
          <p:cNvPr id="21" name="Rectangle 20"/>
          <p:cNvSpPr/>
          <p:nvPr/>
        </p:nvSpPr>
        <p:spPr>
          <a:xfrm>
            <a:off x="6235177" y="3456426"/>
            <a:ext cx="2565400" cy="1392067"/>
          </a:xfrm>
          <a:prstGeom prst="rect">
            <a:avLst/>
          </a:prstGeom>
          <a:noFill/>
          <a:ln w="12700" cmpd="sng">
            <a:solidFill>
              <a:schemeClr val="tx2">
                <a:lumMod val="50000"/>
                <a:lumOff val="50000"/>
                <a:alpha val="98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u="sng" dirty="0"/>
              <a:t>Test &amp; Evaluation</a:t>
            </a:r>
          </a:p>
          <a:p>
            <a:pPr algn="ctr"/>
            <a:endParaRPr lang="en-US" sz="200" b="1" u="sng" dirty="0"/>
          </a:p>
          <a:p>
            <a:endParaRPr lang="en-US" sz="1400" dirty="0"/>
          </a:p>
          <a:p>
            <a:r>
              <a:rPr lang="en-US" sz="1400" dirty="0"/>
              <a:t>Jamie Castle</a:t>
            </a:r>
          </a:p>
          <a:p>
            <a:r>
              <a:rPr lang="en-US" sz="1400" dirty="0"/>
              <a:t>Connor Daly</a:t>
            </a:r>
          </a:p>
          <a:p>
            <a:r>
              <a:rPr lang="en-US" sz="1400" dirty="0"/>
              <a:t>Mike Toma</a:t>
            </a:r>
          </a:p>
        </p:txBody>
      </p:sp>
      <p:cxnSp>
        <p:nvCxnSpPr>
          <p:cNvPr id="32" name="Elbow Connector 31"/>
          <p:cNvCxnSpPr>
            <a:stCxn id="21" idx="0"/>
            <a:endCxn id="7" idx="2"/>
          </p:cNvCxnSpPr>
          <p:nvPr/>
        </p:nvCxnSpPr>
        <p:spPr>
          <a:xfrm rot="16200000" flipV="1">
            <a:off x="5584416" y="1522965"/>
            <a:ext cx="924894" cy="2942028"/>
          </a:xfrm>
          <a:prstGeom prst="bentConnector3">
            <a:avLst>
              <a:gd name="adj1" fmla="val 50000"/>
            </a:avLst>
          </a:prstGeom>
          <a:ln>
            <a:tailEnd type="none" w="med" len="lg"/>
          </a:ln>
        </p:spPr>
        <p:style>
          <a:lnRef idx="1">
            <a:schemeClr val="dk1"/>
          </a:lnRef>
          <a:fillRef idx="0">
            <a:schemeClr val="dk1"/>
          </a:fillRef>
          <a:effectRef idx="0">
            <a:schemeClr val="dk1"/>
          </a:effectRef>
          <a:fontRef idx="minor">
            <a:schemeClr val="tx1"/>
          </a:fontRef>
        </p:style>
      </p:cxnSp>
      <p:cxnSp>
        <p:nvCxnSpPr>
          <p:cNvPr id="40" name="Straight Connector 39"/>
          <p:cNvCxnSpPr>
            <a:stCxn id="19" idx="0"/>
            <a:endCxn id="7" idx="2"/>
          </p:cNvCxnSpPr>
          <p:nvPr/>
        </p:nvCxnSpPr>
        <p:spPr>
          <a:xfrm flipV="1">
            <a:off x="4573331" y="2531532"/>
            <a:ext cx="2518" cy="907961"/>
          </a:xfrm>
          <a:prstGeom prst="line">
            <a:avLst/>
          </a:prstGeom>
          <a:ln>
            <a:tailEnd type="none" w="med" len="lg"/>
          </a:ln>
        </p:spPr>
        <p:style>
          <a:lnRef idx="1">
            <a:schemeClr val="dk1"/>
          </a:lnRef>
          <a:fillRef idx="0">
            <a:schemeClr val="dk1"/>
          </a:fillRef>
          <a:effectRef idx="0">
            <a:schemeClr val="dk1"/>
          </a:effectRef>
          <a:fontRef idx="minor">
            <a:schemeClr val="tx1"/>
          </a:fontRef>
        </p:style>
      </p:cxnSp>
      <p:cxnSp>
        <p:nvCxnSpPr>
          <p:cNvPr id="43" name="Elbow Connector 42"/>
          <p:cNvCxnSpPr>
            <a:stCxn id="17" idx="0"/>
            <a:endCxn id="7" idx="2"/>
          </p:cNvCxnSpPr>
          <p:nvPr/>
        </p:nvCxnSpPr>
        <p:spPr>
          <a:xfrm rot="5400000" flipH="1" flipV="1">
            <a:off x="2638014" y="1518591"/>
            <a:ext cx="924894" cy="2950776"/>
          </a:xfrm>
          <a:prstGeom prst="bentConnector3">
            <a:avLst/>
          </a:prstGeom>
          <a:ln>
            <a:tailEnd type="none" w="med" len="lg"/>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364065" y="5147733"/>
            <a:ext cx="5063067" cy="1331134"/>
          </a:xfrm>
          <a:prstGeom prst="rect">
            <a:avLst/>
          </a:prstGeom>
          <a:noFill/>
          <a:ln>
            <a:solidFill>
              <a:schemeClr val="tx1"/>
            </a:solidFill>
          </a:ln>
        </p:spPr>
        <p:txBody>
          <a:bodyPr wrap="square" rtlCol="0">
            <a:spAutoFit/>
          </a:bodyPr>
          <a:lstStyle/>
          <a:p>
            <a:pPr algn="ctr"/>
            <a:r>
              <a:rPr lang="en-US" sz="1400" b="1" u="sng" dirty="0" smtClean="0"/>
              <a:t>Key Focus Areas</a:t>
            </a:r>
          </a:p>
          <a:p>
            <a:pPr algn="ctr"/>
            <a:endParaRPr lang="en-US" sz="1050" dirty="0" smtClean="0"/>
          </a:p>
          <a:p>
            <a:r>
              <a:rPr lang="en-US" sz="1400" b="1" dirty="0" smtClean="0"/>
              <a:t>VirtUE </a:t>
            </a:r>
            <a:r>
              <a:rPr lang="en-US" sz="1400" b="1" dirty="0"/>
              <a:t>Testbed</a:t>
            </a:r>
            <a:r>
              <a:rPr lang="en-US" sz="1400" dirty="0"/>
              <a:t>: Jamie Castle</a:t>
            </a:r>
          </a:p>
          <a:p>
            <a:r>
              <a:rPr lang="en-US" sz="1400" b="1" dirty="0" smtClean="0"/>
              <a:t>Test Plan &amp; Metrics</a:t>
            </a:r>
            <a:r>
              <a:rPr lang="en-US" sz="1400" dirty="0" smtClean="0"/>
              <a:t>: Russ Fink</a:t>
            </a:r>
          </a:p>
          <a:p>
            <a:r>
              <a:rPr lang="en-US" sz="1400" b="1" dirty="0" smtClean="0"/>
              <a:t>AWS Deployment/Operation</a:t>
            </a:r>
            <a:r>
              <a:rPr lang="en-US" sz="1400" dirty="0" smtClean="0"/>
              <a:t>: Mike Toma</a:t>
            </a:r>
          </a:p>
          <a:p>
            <a:r>
              <a:rPr lang="en-US" sz="1400" b="1" dirty="0" smtClean="0"/>
              <a:t>APL’s Virtue Reference Implementation</a:t>
            </a:r>
            <a:r>
              <a:rPr lang="en-US" sz="1400" dirty="0" smtClean="0"/>
              <a:t>: Nate Reller</a:t>
            </a:r>
          </a:p>
        </p:txBody>
      </p:sp>
    </p:spTree>
    <p:extLst>
      <p:ext uri="{BB962C8B-B14F-4D97-AF65-F5344CB8AC3E}">
        <p14:creationId xmlns:p14="http://schemas.microsoft.com/office/powerpoint/2010/main" val="3649877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Testbed</a:t>
            </a:r>
            <a:r>
              <a:rPr lang="en-US" dirty="0" smtClean="0"/>
              <a:t> Example Dataflow: Virtue GUI Testing</a:t>
            </a:r>
            <a:endParaRPr lang="en-US" dirty="0"/>
          </a:p>
        </p:txBody>
      </p:sp>
      <p:sp>
        <p:nvSpPr>
          <p:cNvPr id="4" name="Rectangle 3"/>
          <p:cNvSpPr/>
          <p:nvPr/>
        </p:nvSpPr>
        <p:spPr>
          <a:xfrm rot="5400000">
            <a:off x="1728626" y="3986944"/>
            <a:ext cx="1958166" cy="1076024"/>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6" name="Rounded Rectangle 5"/>
          <p:cNvSpPr/>
          <p:nvPr/>
        </p:nvSpPr>
        <p:spPr>
          <a:xfrm>
            <a:off x="2251478" y="4004540"/>
            <a:ext cx="888404" cy="36515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Virtue GUI </a:t>
            </a:r>
            <a:r>
              <a:rPr lang="en-US" sz="1050" dirty="0" smtClean="0"/>
              <a:t>Automation</a:t>
            </a:r>
            <a:endParaRPr lang="en-US" sz="1050" dirty="0"/>
          </a:p>
        </p:txBody>
      </p:sp>
      <p:sp>
        <p:nvSpPr>
          <p:cNvPr id="7" name="Rounded Rectangle 6"/>
          <p:cNvSpPr/>
          <p:nvPr/>
        </p:nvSpPr>
        <p:spPr>
          <a:xfrm>
            <a:off x="2240195" y="4503394"/>
            <a:ext cx="917327" cy="383205"/>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Virtue CLI Automation</a:t>
            </a:r>
          </a:p>
        </p:txBody>
      </p:sp>
      <p:sp>
        <p:nvSpPr>
          <p:cNvPr id="8" name="Rounded Rectangle 7"/>
          <p:cNvSpPr/>
          <p:nvPr/>
        </p:nvSpPr>
        <p:spPr>
          <a:xfrm>
            <a:off x="2256402" y="5008619"/>
            <a:ext cx="918760" cy="389574"/>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Security </a:t>
            </a:r>
            <a:r>
              <a:rPr lang="en-US" sz="1050" dirty="0" smtClean="0"/>
              <a:t>Automation</a:t>
            </a:r>
            <a:endParaRPr lang="en-US" sz="1050" dirty="0"/>
          </a:p>
        </p:txBody>
      </p:sp>
      <p:sp>
        <p:nvSpPr>
          <p:cNvPr id="9" name="Rounded Rectangle 8"/>
          <p:cNvSpPr/>
          <p:nvPr/>
        </p:nvSpPr>
        <p:spPr>
          <a:xfrm>
            <a:off x="1263685" y="6044547"/>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Command &amp; Control Console</a:t>
            </a:r>
            <a:endParaRPr lang="en-US" sz="1200" dirty="0"/>
          </a:p>
        </p:txBody>
      </p:sp>
      <p:sp>
        <p:nvSpPr>
          <p:cNvPr id="10" name="TextBox 9"/>
          <p:cNvSpPr txBox="1"/>
          <p:nvPr/>
        </p:nvSpPr>
        <p:spPr>
          <a:xfrm>
            <a:off x="2134355" y="3510592"/>
            <a:ext cx="1093724" cy="461665"/>
          </a:xfrm>
          <a:prstGeom prst="rect">
            <a:avLst/>
          </a:prstGeom>
          <a:noFill/>
        </p:spPr>
        <p:txBody>
          <a:bodyPr wrap="square" rtlCol="0">
            <a:spAutoFit/>
          </a:bodyPr>
          <a:lstStyle/>
          <a:p>
            <a:pPr algn="ctr"/>
            <a:r>
              <a:rPr lang="en-US" sz="1200" dirty="0" smtClean="0"/>
              <a:t>Test </a:t>
            </a:r>
          </a:p>
          <a:p>
            <a:pPr algn="ctr"/>
            <a:r>
              <a:rPr lang="en-US" sz="1200" dirty="0" smtClean="0"/>
              <a:t>Automation</a:t>
            </a:r>
            <a:endParaRPr lang="en-US" sz="1200" dirty="0"/>
          </a:p>
        </p:txBody>
      </p:sp>
      <p:sp>
        <p:nvSpPr>
          <p:cNvPr id="11" name="Rounded Rectangle 10"/>
          <p:cNvSpPr/>
          <p:nvPr/>
        </p:nvSpPr>
        <p:spPr>
          <a:xfrm>
            <a:off x="663953" y="3991783"/>
            <a:ext cx="976545" cy="43614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Test Artifact Archive</a:t>
            </a:r>
            <a:endParaRPr lang="en-US" sz="1100" dirty="0"/>
          </a:p>
        </p:txBody>
      </p:sp>
      <p:sp>
        <p:nvSpPr>
          <p:cNvPr id="12" name="Rounded Rectangle 11"/>
          <p:cNvSpPr/>
          <p:nvPr/>
        </p:nvSpPr>
        <p:spPr>
          <a:xfrm>
            <a:off x="687950" y="4514650"/>
            <a:ext cx="952549" cy="389588"/>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Scoring System</a:t>
            </a:r>
            <a:endParaRPr lang="en-US" sz="1100" dirty="0"/>
          </a:p>
        </p:txBody>
      </p:sp>
      <p:sp>
        <p:nvSpPr>
          <p:cNvPr id="13" name="Rounded Rectangle 12"/>
          <p:cNvSpPr/>
          <p:nvPr/>
        </p:nvSpPr>
        <p:spPr>
          <a:xfrm>
            <a:off x="704158" y="5002234"/>
            <a:ext cx="918702" cy="41359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Malware Repo</a:t>
            </a:r>
            <a:endParaRPr lang="en-US" sz="1100" dirty="0"/>
          </a:p>
        </p:txBody>
      </p:sp>
      <p:sp>
        <p:nvSpPr>
          <p:cNvPr id="14" name="TextBox 13"/>
          <p:cNvSpPr txBox="1"/>
          <p:nvPr/>
        </p:nvSpPr>
        <p:spPr>
          <a:xfrm>
            <a:off x="687919" y="3521844"/>
            <a:ext cx="935631" cy="461665"/>
          </a:xfrm>
          <a:prstGeom prst="rect">
            <a:avLst/>
          </a:prstGeom>
          <a:noFill/>
        </p:spPr>
        <p:txBody>
          <a:bodyPr wrap="square" rtlCol="0">
            <a:spAutoFit/>
          </a:bodyPr>
          <a:lstStyle/>
          <a:p>
            <a:pPr algn="ctr"/>
            <a:r>
              <a:rPr lang="en-US" sz="1200" dirty="0" smtClean="0"/>
              <a:t>Support Systems</a:t>
            </a:r>
            <a:endParaRPr lang="en-US" sz="1200" dirty="0"/>
          </a:p>
        </p:txBody>
      </p:sp>
      <p:sp>
        <p:nvSpPr>
          <p:cNvPr id="15" name="Rectangle 14"/>
          <p:cNvSpPr/>
          <p:nvPr/>
        </p:nvSpPr>
        <p:spPr>
          <a:xfrm rot="5400000">
            <a:off x="169903" y="3945245"/>
            <a:ext cx="1982191" cy="1170678"/>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6" name="Rectangle 15"/>
          <p:cNvSpPr/>
          <p:nvPr/>
        </p:nvSpPr>
        <p:spPr>
          <a:xfrm rot="5400000">
            <a:off x="446507" y="3304669"/>
            <a:ext cx="3040650" cy="3333912"/>
          </a:xfrm>
          <a:prstGeom prst="rect">
            <a:avLst/>
          </a:prstGeom>
          <a:noFill/>
          <a:ln w="41275" cmpd="sng">
            <a:solidFill>
              <a:schemeClr val="tx2">
                <a:lumMod val="90000"/>
                <a:lumOff val="1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7" name="Rectangle 16"/>
          <p:cNvSpPr/>
          <p:nvPr/>
        </p:nvSpPr>
        <p:spPr>
          <a:xfrm rot="5400000">
            <a:off x="2075049" y="1669590"/>
            <a:ext cx="1829774" cy="1322987"/>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8" name="Rounded Rectangle 17"/>
          <p:cNvSpPr/>
          <p:nvPr/>
        </p:nvSpPr>
        <p:spPr>
          <a:xfrm>
            <a:off x="2487208" y="1552418"/>
            <a:ext cx="1023104" cy="1605346"/>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19" name="TextBox 18"/>
          <p:cNvSpPr txBox="1"/>
          <p:nvPr/>
        </p:nvSpPr>
        <p:spPr>
          <a:xfrm>
            <a:off x="2304390" y="1510770"/>
            <a:ext cx="1426485" cy="461665"/>
          </a:xfrm>
          <a:prstGeom prst="rect">
            <a:avLst/>
          </a:prstGeom>
          <a:noFill/>
        </p:spPr>
        <p:txBody>
          <a:bodyPr wrap="square" rtlCol="0">
            <a:spAutoFit/>
          </a:bodyPr>
          <a:lstStyle/>
          <a:p>
            <a:pPr algn="ctr"/>
            <a:r>
              <a:rPr lang="en-US" sz="1200" dirty="0" smtClean="0"/>
              <a:t>Virtue </a:t>
            </a:r>
          </a:p>
          <a:p>
            <a:pPr algn="ctr"/>
            <a:r>
              <a:rPr lang="en-US" sz="1200" dirty="0" smtClean="0"/>
              <a:t>Endpoint</a:t>
            </a:r>
            <a:endParaRPr lang="en-US" sz="1200" dirty="0"/>
          </a:p>
        </p:txBody>
      </p:sp>
      <p:sp>
        <p:nvSpPr>
          <p:cNvPr id="20" name="Rounded Rectangle 19"/>
          <p:cNvSpPr/>
          <p:nvPr/>
        </p:nvSpPr>
        <p:spPr>
          <a:xfrm>
            <a:off x="2593044" y="1974339"/>
            <a:ext cx="811429" cy="442495"/>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Presentation Interface</a:t>
            </a:r>
          </a:p>
        </p:txBody>
      </p:sp>
      <p:sp>
        <p:nvSpPr>
          <p:cNvPr id="21" name="Rounded Rectangle 20"/>
          <p:cNvSpPr/>
          <p:nvPr/>
        </p:nvSpPr>
        <p:spPr>
          <a:xfrm>
            <a:off x="2610684" y="2497196"/>
            <a:ext cx="776149" cy="519438"/>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Command Line Interface</a:t>
            </a:r>
          </a:p>
        </p:txBody>
      </p:sp>
      <p:sp>
        <p:nvSpPr>
          <p:cNvPr id="22" name="Rectangle 21"/>
          <p:cNvSpPr/>
          <p:nvPr/>
        </p:nvSpPr>
        <p:spPr>
          <a:xfrm rot="5400000">
            <a:off x="299800" y="1393723"/>
            <a:ext cx="1869962" cy="1869813"/>
          </a:xfrm>
          <a:prstGeom prst="rect">
            <a:avLst/>
          </a:prstGeom>
          <a:noFill/>
          <a:ln w="41275" cmpd="sng">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23" name="TextBox 22"/>
          <p:cNvSpPr txBox="1"/>
          <p:nvPr/>
        </p:nvSpPr>
        <p:spPr>
          <a:xfrm>
            <a:off x="251829" y="1469116"/>
            <a:ext cx="1917861" cy="276999"/>
          </a:xfrm>
          <a:prstGeom prst="rect">
            <a:avLst/>
          </a:prstGeom>
          <a:noFill/>
        </p:spPr>
        <p:txBody>
          <a:bodyPr wrap="square" rtlCol="0">
            <a:spAutoFit/>
          </a:bodyPr>
          <a:lstStyle/>
          <a:p>
            <a:pPr algn="ctr"/>
            <a:r>
              <a:rPr lang="en-US" sz="1200" dirty="0" smtClean="0"/>
              <a:t>Corporate Services</a:t>
            </a:r>
            <a:endParaRPr lang="en-US" sz="1200" dirty="0"/>
          </a:p>
        </p:txBody>
      </p:sp>
      <p:sp>
        <p:nvSpPr>
          <p:cNvPr id="24" name="Rounded Rectangle 23"/>
          <p:cNvSpPr/>
          <p:nvPr/>
        </p:nvSpPr>
        <p:spPr>
          <a:xfrm>
            <a:off x="380229" y="1862120"/>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Active Directory</a:t>
            </a:r>
            <a:endParaRPr lang="en-US" sz="1100" dirty="0"/>
          </a:p>
        </p:txBody>
      </p:sp>
      <p:sp>
        <p:nvSpPr>
          <p:cNvPr id="25" name="Rounded Rectangle 24"/>
          <p:cNvSpPr/>
          <p:nvPr/>
        </p:nvSpPr>
        <p:spPr>
          <a:xfrm>
            <a:off x="391509" y="2561389"/>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SMTP</a:t>
            </a:r>
            <a:endParaRPr lang="en-US" sz="1100" dirty="0"/>
          </a:p>
        </p:txBody>
      </p:sp>
      <p:sp>
        <p:nvSpPr>
          <p:cNvPr id="26" name="Rounded Rectangle 25"/>
          <p:cNvSpPr/>
          <p:nvPr/>
        </p:nvSpPr>
        <p:spPr>
          <a:xfrm>
            <a:off x="1267137" y="1849374"/>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NFS</a:t>
            </a:r>
            <a:endParaRPr lang="en-US" sz="1100" dirty="0"/>
          </a:p>
        </p:txBody>
      </p:sp>
      <p:sp>
        <p:nvSpPr>
          <p:cNvPr id="27" name="Rounded Rectangle 26"/>
          <p:cNvSpPr/>
          <p:nvPr/>
        </p:nvSpPr>
        <p:spPr>
          <a:xfrm>
            <a:off x="1296058" y="2566283"/>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NTP</a:t>
            </a:r>
            <a:endParaRPr lang="en-US" sz="1100" dirty="0"/>
          </a:p>
        </p:txBody>
      </p:sp>
      <p:sp>
        <p:nvSpPr>
          <p:cNvPr id="28" name="Rectangle 27"/>
          <p:cNvSpPr/>
          <p:nvPr/>
        </p:nvSpPr>
        <p:spPr>
          <a:xfrm rot="5400000">
            <a:off x="5172023" y="1414568"/>
            <a:ext cx="3602632" cy="4151702"/>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32" name="Rounded Rectangle 31"/>
          <p:cNvSpPr/>
          <p:nvPr/>
        </p:nvSpPr>
        <p:spPr>
          <a:xfrm>
            <a:off x="5768198" y="2412999"/>
            <a:ext cx="2451922" cy="1330479"/>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a:t>
            </a:r>
            <a:endParaRPr lang="en-US" sz="2400" dirty="0"/>
          </a:p>
        </p:txBody>
      </p:sp>
      <p:sp>
        <p:nvSpPr>
          <p:cNvPr id="34" name="Rectangle 33"/>
          <p:cNvSpPr/>
          <p:nvPr/>
        </p:nvSpPr>
        <p:spPr>
          <a:xfrm rot="5400000">
            <a:off x="-689622" y="2062710"/>
            <a:ext cx="5317823" cy="3717066"/>
          </a:xfrm>
          <a:prstGeom prst="rect">
            <a:avLst/>
          </a:prstGeom>
          <a:noFill/>
          <a:ln w="412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cxnSp>
        <p:nvCxnSpPr>
          <p:cNvPr id="43" name="Elbow Connector 42"/>
          <p:cNvCxnSpPr>
            <a:stCxn id="6" idx="1"/>
            <a:endCxn id="20" idx="1"/>
          </p:cNvCxnSpPr>
          <p:nvPr/>
        </p:nvCxnSpPr>
        <p:spPr>
          <a:xfrm rot="10800000" flipH="1">
            <a:off x="2251478" y="2195588"/>
            <a:ext cx="341566" cy="1991533"/>
          </a:xfrm>
          <a:prstGeom prst="bentConnector3">
            <a:avLst>
              <a:gd name="adj1" fmla="val -35941"/>
            </a:avLst>
          </a:prstGeom>
          <a:ln w="53975">
            <a:tailEnd type="triangle"/>
          </a:ln>
        </p:spPr>
        <p:style>
          <a:lnRef idx="1">
            <a:schemeClr val="dk1"/>
          </a:lnRef>
          <a:fillRef idx="0">
            <a:schemeClr val="dk1"/>
          </a:fillRef>
          <a:effectRef idx="0">
            <a:schemeClr val="dk1"/>
          </a:effectRef>
          <a:fontRef idx="minor">
            <a:schemeClr val="tx1"/>
          </a:fontRef>
        </p:style>
      </p:cxnSp>
      <p:cxnSp>
        <p:nvCxnSpPr>
          <p:cNvPr id="48" name="Elbow Connector 47"/>
          <p:cNvCxnSpPr>
            <a:stCxn id="20" idx="3"/>
          </p:cNvCxnSpPr>
          <p:nvPr/>
        </p:nvCxnSpPr>
        <p:spPr>
          <a:xfrm>
            <a:off x="3404473" y="2195587"/>
            <a:ext cx="1393536" cy="1350286"/>
          </a:xfrm>
          <a:prstGeom prst="bentConnector3">
            <a:avLst>
              <a:gd name="adj1" fmla="val 12025"/>
            </a:avLst>
          </a:prstGeom>
          <a:ln w="53975">
            <a:tailEnd type="triangle"/>
          </a:ln>
        </p:spPr>
        <p:style>
          <a:lnRef idx="1">
            <a:schemeClr val="dk1"/>
          </a:lnRef>
          <a:fillRef idx="0">
            <a:schemeClr val="dk1"/>
          </a:fillRef>
          <a:effectRef idx="0">
            <a:schemeClr val="dk1"/>
          </a:effectRef>
          <a:fontRef idx="minor">
            <a:schemeClr val="tx1"/>
          </a:fontRef>
        </p:style>
      </p:cxnSp>
      <p:cxnSp>
        <p:nvCxnSpPr>
          <p:cNvPr id="52" name="Elbow Connector 51"/>
          <p:cNvCxnSpPr>
            <a:endCxn id="32" idx="1"/>
          </p:cNvCxnSpPr>
          <p:nvPr/>
        </p:nvCxnSpPr>
        <p:spPr>
          <a:xfrm flipV="1">
            <a:off x="4947995" y="3078239"/>
            <a:ext cx="820203" cy="293348"/>
          </a:xfrm>
          <a:prstGeom prst="bentConnector3">
            <a:avLst>
              <a:gd name="adj1" fmla="val 39161"/>
            </a:avLst>
          </a:prstGeom>
          <a:ln w="53975">
            <a:tailEnd type="triangle"/>
          </a:ln>
        </p:spPr>
        <p:style>
          <a:lnRef idx="1">
            <a:schemeClr val="dk1"/>
          </a:lnRef>
          <a:fillRef idx="0">
            <a:schemeClr val="dk1"/>
          </a:fillRef>
          <a:effectRef idx="0">
            <a:schemeClr val="dk1"/>
          </a:effectRef>
          <a:fontRef idx="minor">
            <a:schemeClr val="tx1"/>
          </a:fontRef>
        </p:style>
      </p:cxnSp>
      <p:sp>
        <p:nvSpPr>
          <p:cNvPr id="36" name="Can 35"/>
          <p:cNvSpPr/>
          <p:nvPr/>
        </p:nvSpPr>
        <p:spPr>
          <a:xfrm rot="5400000">
            <a:off x="4061574" y="2703541"/>
            <a:ext cx="511553" cy="1437688"/>
          </a:xfrm>
          <a:prstGeom prst="can">
            <a:avLst/>
          </a:prstGeom>
          <a:solidFill>
            <a:srgbClr val="800000"/>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TextBox 36"/>
          <p:cNvSpPr txBox="1"/>
          <p:nvPr/>
        </p:nvSpPr>
        <p:spPr>
          <a:xfrm>
            <a:off x="3669065" y="3132288"/>
            <a:ext cx="1270062" cy="584776"/>
          </a:xfrm>
          <a:prstGeom prst="rect">
            <a:avLst/>
          </a:prstGeom>
          <a:noFill/>
        </p:spPr>
        <p:txBody>
          <a:bodyPr wrap="square" rtlCol="0">
            <a:spAutoFit/>
          </a:bodyPr>
          <a:lstStyle/>
          <a:p>
            <a:pPr algn="ctr"/>
            <a:r>
              <a:rPr lang="en-US" sz="1600" dirty="0" err="1" smtClean="0"/>
              <a:t>OpenVPN</a:t>
            </a:r>
            <a:r>
              <a:rPr lang="en-US" sz="1600" dirty="0" smtClean="0"/>
              <a:t> </a:t>
            </a:r>
          </a:p>
          <a:p>
            <a:pPr algn="ctr"/>
            <a:r>
              <a:rPr lang="en-US" sz="1600" dirty="0" smtClean="0"/>
              <a:t>Tunnel</a:t>
            </a:r>
            <a:endParaRPr lang="en-US" sz="1600" dirty="0"/>
          </a:p>
        </p:txBody>
      </p:sp>
      <p:cxnSp>
        <p:nvCxnSpPr>
          <p:cNvPr id="59" name="Elbow Connector 58"/>
          <p:cNvCxnSpPr/>
          <p:nvPr/>
        </p:nvCxnSpPr>
        <p:spPr>
          <a:xfrm rot="5400000" flipH="1" flipV="1">
            <a:off x="1404187" y="4850800"/>
            <a:ext cx="1405125" cy="289458"/>
          </a:xfrm>
          <a:prstGeom prst="bentConnector2">
            <a:avLst/>
          </a:prstGeom>
          <a:ln w="53975">
            <a:tailEnd type="triangle"/>
          </a:ln>
        </p:spPr>
        <p:style>
          <a:lnRef idx="1">
            <a:schemeClr val="dk1"/>
          </a:lnRef>
          <a:fillRef idx="0">
            <a:schemeClr val="dk1"/>
          </a:fillRef>
          <a:effectRef idx="0">
            <a:schemeClr val="dk1"/>
          </a:effectRef>
          <a:fontRef idx="minor">
            <a:schemeClr val="tx1"/>
          </a:fontRef>
        </p:style>
      </p:cxnSp>
      <p:cxnSp>
        <p:nvCxnSpPr>
          <p:cNvPr id="62" name="Elbow Connector 61"/>
          <p:cNvCxnSpPr>
            <a:stCxn id="9" idx="1"/>
            <a:endCxn id="5" idx="1"/>
          </p:cNvCxnSpPr>
          <p:nvPr/>
        </p:nvCxnSpPr>
        <p:spPr>
          <a:xfrm rot="10800000" flipH="1">
            <a:off x="1263685" y="5786369"/>
            <a:ext cx="6358" cy="452302"/>
          </a:xfrm>
          <a:prstGeom prst="bentConnector3">
            <a:avLst>
              <a:gd name="adj1" fmla="val -3595470"/>
            </a:avLst>
          </a:prstGeom>
          <a:ln w="53975">
            <a:tailEnd type="triangle"/>
          </a:ln>
        </p:spPr>
        <p:style>
          <a:lnRef idx="1">
            <a:schemeClr val="dk1"/>
          </a:lnRef>
          <a:fillRef idx="0">
            <a:schemeClr val="dk1"/>
          </a:fillRef>
          <a:effectRef idx="0">
            <a:schemeClr val="dk1"/>
          </a:effectRef>
          <a:fontRef idx="minor">
            <a:schemeClr val="tx1"/>
          </a:fontRef>
        </p:style>
      </p:cxnSp>
      <p:sp>
        <p:nvSpPr>
          <p:cNvPr id="5" name="Rounded Rectangle 4"/>
          <p:cNvSpPr/>
          <p:nvPr/>
        </p:nvSpPr>
        <p:spPr>
          <a:xfrm>
            <a:off x="1270043" y="5592245"/>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Test Orchestrator</a:t>
            </a:r>
            <a:endParaRPr lang="en-US" sz="1200" dirty="0"/>
          </a:p>
        </p:txBody>
      </p:sp>
      <p:sp>
        <p:nvSpPr>
          <p:cNvPr id="65" name="Rounded Rectangle 64"/>
          <p:cNvSpPr/>
          <p:nvPr/>
        </p:nvSpPr>
        <p:spPr>
          <a:xfrm>
            <a:off x="5468318" y="3908618"/>
            <a:ext cx="3104595" cy="123488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 Services</a:t>
            </a:r>
            <a:endParaRPr lang="en-US" sz="2400" dirty="0"/>
          </a:p>
        </p:txBody>
      </p:sp>
      <p:cxnSp>
        <p:nvCxnSpPr>
          <p:cNvPr id="66" name="Elbow Connector 65"/>
          <p:cNvCxnSpPr>
            <a:endCxn id="65" idx="1"/>
          </p:cNvCxnSpPr>
          <p:nvPr/>
        </p:nvCxnSpPr>
        <p:spPr>
          <a:xfrm rot="16200000" flipH="1">
            <a:off x="4782782" y="3840523"/>
            <a:ext cx="1160556" cy="210515"/>
          </a:xfrm>
          <a:prstGeom prst="bentConnector2">
            <a:avLst/>
          </a:prstGeom>
          <a:ln w="53975">
            <a:tailEnd type="triangle"/>
          </a:ln>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17638" y="927143"/>
            <a:ext cx="3880743" cy="338554"/>
          </a:xfrm>
          <a:prstGeom prst="rect">
            <a:avLst/>
          </a:prstGeom>
          <a:noFill/>
        </p:spPr>
        <p:txBody>
          <a:bodyPr wrap="square" rtlCol="0">
            <a:spAutoFit/>
          </a:bodyPr>
          <a:lstStyle/>
          <a:p>
            <a:pPr algn="ctr"/>
            <a:r>
              <a:rPr lang="en-US" sz="1600" dirty="0" smtClean="0"/>
              <a:t>APL Hosted T&amp;E Assets (per performer)</a:t>
            </a:r>
            <a:endParaRPr lang="en-US" sz="1600" dirty="0"/>
          </a:p>
        </p:txBody>
      </p:sp>
      <p:sp>
        <p:nvSpPr>
          <p:cNvPr id="44" name="Rectangle 43"/>
          <p:cNvSpPr/>
          <p:nvPr/>
        </p:nvSpPr>
        <p:spPr>
          <a:xfrm rot="5400000">
            <a:off x="7771276" y="5258924"/>
            <a:ext cx="815048" cy="1625600"/>
          </a:xfrm>
          <a:prstGeom prst="rect">
            <a:avLst/>
          </a:prstGeom>
          <a:noFill/>
          <a:ln w="22225" cmpd="sng">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ounded Rectangle 44"/>
          <p:cNvSpPr/>
          <p:nvPr/>
        </p:nvSpPr>
        <p:spPr>
          <a:xfrm>
            <a:off x="7456472" y="5733947"/>
            <a:ext cx="1433527" cy="29855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APL</a:t>
            </a:r>
            <a:endParaRPr lang="en-US" sz="1400" dirty="0"/>
          </a:p>
        </p:txBody>
      </p:sp>
      <p:sp>
        <p:nvSpPr>
          <p:cNvPr id="46" name="Rounded Rectangle 45"/>
          <p:cNvSpPr/>
          <p:nvPr/>
        </p:nvSpPr>
        <p:spPr>
          <a:xfrm>
            <a:off x="7456472" y="6102247"/>
            <a:ext cx="1433527" cy="298553"/>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Performer</a:t>
            </a:r>
            <a:endParaRPr lang="en-US" sz="1400" dirty="0"/>
          </a:p>
        </p:txBody>
      </p:sp>
      <p:sp>
        <p:nvSpPr>
          <p:cNvPr id="47" name="TextBox 46"/>
          <p:cNvSpPr txBox="1"/>
          <p:nvPr/>
        </p:nvSpPr>
        <p:spPr>
          <a:xfrm>
            <a:off x="7829041" y="5347601"/>
            <a:ext cx="730759" cy="307777"/>
          </a:xfrm>
          <a:prstGeom prst="rect">
            <a:avLst/>
          </a:prstGeom>
          <a:noFill/>
        </p:spPr>
        <p:txBody>
          <a:bodyPr wrap="square" rtlCol="0">
            <a:spAutoFit/>
          </a:bodyPr>
          <a:lstStyle/>
          <a:p>
            <a:pPr algn="ctr"/>
            <a:r>
              <a:rPr lang="en-US" sz="1400" u="sng" dirty="0" smtClean="0"/>
              <a:t>KEY</a:t>
            </a:r>
            <a:endParaRPr lang="en-US" sz="1400" u="sng" dirty="0"/>
          </a:p>
        </p:txBody>
      </p:sp>
      <p:sp>
        <p:nvSpPr>
          <p:cNvPr id="60" name="TextBox 59"/>
          <p:cNvSpPr txBox="1"/>
          <p:nvPr/>
        </p:nvSpPr>
        <p:spPr>
          <a:xfrm>
            <a:off x="4876801" y="1084526"/>
            <a:ext cx="4114800" cy="338554"/>
          </a:xfrm>
          <a:prstGeom prst="rect">
            <a:avLst/>
          </a:prstGeom>
          <a:noFill/>
        </p:spPr>
        <p:txBody>
          <a:bodyPr wrap="square" rtlCol="0">
            <a:spAutoFit/>
          </a:bodyPr>
          <a:lstStyle/>
          <a:p>
            <a:pPr algn="ctr"/>
            <a:r>
              <a:rPr lang="en-US" sz="1600" dirty="0" smtClean="0"/>
              <a:t>APL Managed AWS VPC (per performer)</a:t>
            </a:r>
            <a:endParaRPr lang="en-US" sz="1600" dirty="0"/>
          </a:p>
        </p:txBody>
      </p:sp>
    </p:spTree>
    <p:extLst>
      <p:ext uri="{BB962C8B-B14F-4D97-AF65-F5344CB8AC3E}">
        <p14:creationId xmlns:p14="http://schemas.microsoft.com/office/powerpoint/2010/main" val="2886159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Elbow Connector 44"/>
          <p:cNvCxnSpPr>
            <a:endCxn id="44" idx="1"/>
          </p:cNvCxnSpPr>
          <p:nvPr/>
        </p:nvCxnSpPr>
        <p:spPr>
          <a:xfrm flipV="1">
            <a:off x="4947995" y="3078239"/>
            <a:ext cx="820203" cy="293348"/>
          </a:xfrm>
          <a:prstGeom prst="bentConnector3">
            <a:avLst>
              <a:gd name="adj1" fmla="val 39161"/>
            </a:avLst>
          </a:prstGeom>
          <a:ln w="53975">
            <a:tailEnd type="triangle"/>
          </a:ln>
        </p:spPr>
        <p:style>
          <a:lnRef idx="1">
            <a:schemeClr val="dk1"/>
          </a:lnRef>
          <a:fillRef idx="0">
            <a:schemeClr val="dk1"/>
          </a:fillRef>
          <a:effectRef idx="0">
            <a:schemeClr val="dk1"/>
          </a:effectRef>
          <a:fontRef idx="minor">
            <a:schemeClr val="tx1"/>
          </a:fontRef>
        </p:style>
      </p:cxnSp>
      <p:cxnSp>
        <p:nvCxnSpPr>
          <p:cNvPr id="47" name="Elbow Connector 46"/>
          <p:cNvCxnSpPr>
            <a:endCxn id="46" idx="1"/>
          </p:cNvCxnSpPr>
          <p:nvPr/>
        </p:nvCxnSpPr>
        <p:spPr>
          <a:xfrm rot="16200000" flipH="1">
            <a:off x="4782782" y="3840523"/>
            <a:ext cx="1160556" cy="210515"/>
          </a:xfrm>
          <a:prstGeom prst="bentConnector2">
            <a:avLst/>
          </a:prstGeom>
          <a:ln w="53975">
            <a:tailEnd type="triangle"/>
          </a:ln>
        </p:spPr>
        <p:style>
          <a:lnRef idx="1">
            <a:schemeClr val="dk1"/>
          </a:lnRef>
          <a:fillRef idx="0">
            <a:schemeClr val="dk1"/>
          </a:fillRef>
          <a:effectRef idx="0">
            <a:schemeClr val="dk1"/>
          </a:effectRef>
          <a:fontRef idx="minor">
            <a:schemeClr val="tx1"/>
          </a:fontRef>
        </p:style>
      </p:cxnSp>
      <p:sp>
        <p:nvSpPr>
          <p:cNvPr id="41" name="Rectangle 40"/>
          <p:cNvSpPr/>
          <p:nvPr/>
        </p:nvSpPr>
        <p:spPr>
          <a:xfrm rot="5400000">
            <a:off x="5172023" y="1414568"/>
            <a:ext cx="3602632" cy="4151702"/>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2" name="Title 1"/>
          <p:cNvSpPr>
            <a:spLocks noGrp="1"/>
          </p:cNvSpPr>
          <p:nvPr>
            <p:ph type="title"/>
          </p:nvPr>
        </p:nvSpPr>
        <p:spPr/>
        <p:txBody>
          <a:bodyPr/>
          <a:lstStyle/>
          <a:p>
            <a:r>
              <a:rPr lang="en-US" dirty="0" err="1" smtClean="0"/>
              <a:t>Testbed</a:t>
            </a:r>
            <a:r>
              <a:rPr lang="en-US" dirty="0" smtClean="0"/>
              <a:t> Example Dataflow: Virtue CLI Testing</a:t>
            </a:r>
            <a:endParaRPr lang="en-US" dirty="0"/>
          </a:p>
        </p:txBody>
      </p:sp>
      <p:sp>
        <p:nvSpPr>
          <p:cNvPr id="4" name="Rectangle 3"/>
          <p:cNvSpPr/>
          <p:nvPr/>
        </p:nvSpPr>
        <p:spPr>
          <a:xfrm rot="5400000">
            <a:off x="1728626" y="3986944"/>
            <a:ext cx="1958166" cy="1076024"/>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6" name="Rounded Rectangle 5"/>
          <p:cNvSpPr/>
          <p:nvPr/>
        </p:nvSpPr>
        <p:spPr>
          <a:xfrm>
            <a:off x="2251478" y="4004540"/>
            <a:ext cx="888404" cy="36515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Virtue GUI </a:t>
            </a:r>
            <a:r>
              <a:rPr lang="en-US" sz="1050" dirty="0" smtClean="0"/>
              <a:t>Automation</a:t>
            </a:r>
            <a:endParaRPr lang="en-US" sz="1050" dirty="0"/>
          </a:p>
        </p:txBody>
      </p:sp>
      <p:sp>
        <p:nvSpPr>
          <p:cNvPr id="7" name="Rounded Rectangle 6"/>
          <p:cNvSpPr/>
          <p:nvPr/>
        </p:nvSpPr>
        <p:spPr>
          <a:xfrm>
            <a:off x="2240195" y="4503394"/>
            <a:ext cx="917327" cy="383205"/>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Virtue CLI Automation</a:t>
            </a:r>
          </a:p>
        </p:txBody>
      </p:sp>
      <p:sp>
        <p:nvSpPr>
          <p:cNvPr id="8" name="Rounded Rectangle 7"/>
          <p:cNvSpPr/>
          <p:nvPr/>
        </p:nvSpPr>
        <p:spPr>
          <a:xfrm>
            <a:off x="2256402" y="5008619"/>
            <a:ext cx="918760" cy="389574"/>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Security </a:t>
            </a:r>
            <a:r>
              <a:rPr lang="en-US" sz="1050" dirty="0" smtClean="0"/>
              <a:t>Automation</a:t>
            </a:r>
            <a:endParaRPr lang="en-US" sz="1050" dirty="0"/>
          </a:p>
        </p:txBody>
      </p:sp>
      <p:sp>
        <p:nvSpPr>
          <p:cNvPr id="9" name="Rounded Rectangle 8"/>
          <p:cNvSpPr/>
          <p:nvPr/>
        </p:nvSpPr>
        <p:spPr>
          <a:xfrm>
            <a:off x="1263685" y="6044547"/>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Command &amp; Control Console</a:t>
            </a:r>
            <a:endParaRPr lang="en-US" sz="1200" dirty="0"/>
          </a:p>
        </p:txBody>
      </p:sp>
      <p:sp>
        <p:nvSpPr>
          <p:cNvPr id="10" name="TextBox 9"/>
          <p:cNvSpPr txBox="1"/>
          <p:nvPr/>
        </p:nvSpPr>
        <p:spPr>
          <a:xfrm>
            <a:off x="2134355" y="3510592"/>
            <a:ext cx="1093724" cy="461665"/>
          </a:xfrm>
          <a:prstGeom prst="rect">
            <a:avLst/>
          </a:prstGeom>
          <a:noFill/>
        </p:spPr>
        <p:txBody>
          <a:bodyPr wrap="square" rtlCol="0">
            <a:spAutoFit/>
          </a:bodyPr>
          <a:lstStyle/>
          <a:p>
            <a:pPr algn="ctr"/>
            <a:r>
              <a:rPr lang="en-US" sz="1200" dirty="0" smtClean="0"/>
              <a:t>Test </a:t>
            </a:r>
          </a:p>
          <a:p>
            <a:pPr algn="ctr"/>
            <a:r>
              <a:rPr lang="en-US" sz="1200" dirty="0" smtClean="0"/>
              <a:t>Automation</a:t>
            </a:r>
            <a:endParaRPr lang="en-US" sz="1200" dirty="0"/>
          </a:p>
        </p:txBody>
      </p:sp>
      <p:sp>
        <p:nvSpPr>
          <p:cNvPr id="11" name="Rounded Rectangle 10"/>
          <p:cNvSpPr/>
          <p:nvPr/>
        </p:nvSpPr>
        <p:spPr>
          <a:xfrm>
            <a:off x="663953" y="3991783"/>
            <a:ext cx="976545" cy="43614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Test Artifact Archive</a:t>
            </a:r>
            <a:endParaRPr lang="en-US" sz="1100" dirty="0"/>
          </a:p>
        </p:txBody>
      </p:sp>
      <p:sp>
        <p:nvSpPr>
          <p:cNvPr id="12" name="Rounded Rectangle 11"/>
          <p:cNvSpPr/>
          <p:nvPr/>
        </p:nvSpPr>
        <p:spPr>
          <a:xfrm>
            <a:off x="687950" y="4514650"/>
            <a:ext cx="952549" cy="389588"/>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Scoring System</a:t>
            </a:r>
            <a:endParaRPr lang="en-US" sz="1100" dirty="0"/>
          </a:p>
        </p:txBody>
      </p:sp>
      <p:sp>
        <p:nvSpPr>
          <p:cNvPr id="13" name="Rounded Rectangle 12"/>
          <p:cNvSpPr/>
          <p:nvPr/>
        </p:nvSpPr>
        <p:spPr>
          <a:xfrm>
            <a:off x="704158" y="5002234"/>
            <a:ext cx="918702" cy="41359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Malware Repo</a:t>
            </a:r>
            <a:endParaRPr lang="en-US" sz="1100" dirty="0"/>
          </a:p>
        </p:txBody>
      </p:sp>
      <p:sp>
        <p:nvSpPr>
          <p:cNvPr id="14" name="TextBox 13"/>
          <p:cNvSpPr txBox="1"/>
          <p:nvPr/>
        </p:nvSpPr>
        <p:spPr>
          <a:xfrm>
            <a:off x="687919" y="3521844"/>
            <a:ext cx="935631" cy="461665"/>
          </a:xfrm>
          <a:prstGeom prst="rect">
            <a:avLst/>
          </a:prstGeom>
          <a:noFill/>
        </p:spPr>
        <p:txBody>
          <a:bodyPr wrap="square" rtlCol="0">
            <a:spAutoFit/>
          </a:bodyPr>
          <a:lstStyle/>
          <a:p>
            <a:pPr algn="ctr"/>
            <a:r>
              <a:rPr lang="en-US" sz="1200" dirty="0" smtClean="0"/>
              <a:t>Support Systems</a:t>
            </a:r>
            <a:endParaRPr lang="en-US" sz="1200" dirty="0"/>
          </a:p>
        </p:txBody>
      </p:sp>
      <p:sp>
        <p:nvSpPr>
          <p:cNvPr id="15" name="Rectangle 14"/>
          <p:cNvSpPr/>
          <p:nvPr/>
        </p:nvSpPr>
        <p:spPr>
          <a:xfrm rot="5400000">
            <a:off x="169903" y="3945245"/>
            <a:ext cx="1982191" cy="1170678"/>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6" name="Rectangle 15"/>
          <p:cNvSpPr/>
          <p:nvPr/>
        </p:nvSpPr>
        <p:spPr>
          <a:xfrm rot="5400000">
            <a:off x="446507" y="3304669"/>
            <a:ext cx="3040650" cy="3333912"/>
          </a:xfrm>
          <a:prstGeom prst="rect">
            <a:avLst/>
          </a:prstGeom>
          <a:noFill/>
          <a:ln w="41275" cmpd="sng">
            <a:solidFill>
              <a:schemeClr val="tx2">
                <a:lumMod val="90000"/>
                <a:lumOff val="1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7" name="Rectangle 16"/>
          <p:cNvSpPr/>
          <p:nvPr/>
        </p:nvSpPr>
        <p:spPr>
          <a:xfrm rot="5400000">
            <a:off x="2075049" y="1669590"/>
            <a:ext cx="1829774" cy="1322987"/>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8" name="Rounded Rectangle 17"/>
          <p:cNvSpPr/>
          <p:nvPr/>
        </p:nvSpPr>
        <p:spPr>
          <a:xfrm>
            <a:off x="2487208" y="1552418"/>
            <a:ext cx="1023104" cy="1605346"/>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19" name="TextBox 18"/>
          <p:cNvSpPr txBox="1"/>
          <p:nvPr/>
        </p:nvSpPr>
        <p:spPr>
          <a:xfrm>
            <a:off x="2304390" y="1510770"/>
            <a:ext cx="1426485" cy="461665"/>
          </a:xfrm>
          <a:prstGeom prst="rect">
            <a:avLst/>
          </a:prstGeom>
          <a:noFill/>
        </p:spPr>
        <p:txBody>
          <a:bodyPr wrap="square" rtlCol="0">
            <a:spAutoFit/>
          </a:bodyPr>
          <a:lstStyle/>
          <a:p>
            <a:pPr algn="ctr"/>
            <a:r>
              <a:rPr lang="en-US" sz="1200" dirty="0" smtClean="0"/>
              <a:t>Virtue </a:t>
            </a:r>
          </a:p>
          <a:p>
            <a:pPr algn="ctr"/>
            <a:r>
              <a:rPr lang="en-US" sz="1200" dirty="0" smtClean="0"/>
              <a:t>Endpoint</a:t>
            </a:r>
            <a:endParaRPr lang="en-US" sz="1200" dirty="0"/>
          </a:p>
        </p:txBody>
      </p:sp>
      <p:sp>
        <p:nvSpPr>
          <p:cNvPr id="20" name="Rounded Rectangle 19"/>
          <p:cNvSpPr/>
          <p:nvPr/>
        </p:nvSpPr>
        <p:spPr>
          <a:xfrm>
            <a:off x="2593044" y="1974339"/>
            <a:ext cx="811429" cy="442495"/>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Presentation Interface</a:t>
            </a:r>
          </a:p>
        </p:txBody>
      </p:sp>
      <p:sp>
        <p:nvSpPr>
          <p:cNvPr id="21" name="Rounded Rectangle 20"/>
          <p:cNvSpPr/>
          <p:nvPr/>
        </p:nvSpPr>
        <p:spPr>
          <a:xfrm>
            <a:off x="2610684" y="2497196"/>
            <a:ext cx="776149" cy="519438"/>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Command Line Interface</a:t>
            </a:r>
          </a:p>
        </p:txBody>
      </p:sp>
      <p:sp>
        <p:nvSpPr>
          <p:cNvPr id="22" name="Rectangle 21"/>
          <p:cNvSpPr/>
          <p:nvPr/>
        </p:nvSpPr>
        <p:spPr>
          <a:xfrm rot="5400000">
            <a:off x="299800" y="1393723"/>
            <a:ext cx="1869962" cy="1869813"/>
          </a:xfrm>
          <a:prstGeom prst="rect">
            <a:avLst/>
          </a:prstGeom>
          <a:noFill/>
          <a:ln w="41275" cmpd="sng">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23" name="TextBox 22"/>
          <p:cNvSpPr txBox="1"/>
          <p:nvPr/>
        </p:nvSpPr>
        <p:spPr>
          <a:xfrm>
            <a:off x="251829" y="1469116"/>
            <a:ext cx="1917861" cy="276999"/>
          </a:xfrm>
          <a:prstGeom prst="rect">
            <a:avLst/>
          </a:prstGeom>
          <a:noFill/>
        </p:spPr>
        <p:txBody>
          <a:bodyPr wrap="square" rtlCol="0">
            <a:spAutoFit/>
          </a:bodyPr>
          <a:lstStyle/>
          <a:p>
            <a:pPr algn="ctr"/>
            <a:r>
              <a:rPr lang="en-US" sz="1200" dirty="0" smtClean="0"/>
              <a:t>Corporate Services</a:t>
            </a:r>
            <a:endParaRPr lang="en-US" sz="1200" dirty="0"/>
          </a:p>
        </p:txBody>
      </p:sp>
      <p:sp>
        <p:nvSpPr>
          <p:cNvPr id="24" name="Rounded Rectangle 23"/>
          <p:cNvSpPr/>
          <p:nvPr/>
        </p:nvSpPr>
        <p:spPr>
          <a:xfrm>
            <a:off x="380229" y="1862120"/>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Active Directory</a:t>
            </a:r>
            <a:endParaRPr lang="en-US" sz="1100" dirty="0"/>
          </a:p>
        </p:txBody>
      </p:sp>
      <p:sp>
        <p:nvSpPr>
          <p:cNvPr id="25" name="Rounded Rectangle 24"/>
          <p:cNvSpPr/>
          <p:nvPr/>
        </p:nvSpPr>
        <p:spPr>
          <a:xfrm>
            <a:off x="391509" y="2561389"/>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SMTP</a:t>
            </a:r>
            <a:endParaRPr lang="en-US" sz="1100" dirty="0"/>
          </a:p>
        </p:txBody>
      </p:sp>
      <p:sp>
        <p:nvSpPr>
          <p:cNvPr id="26" name="Rounded Rectangle 25"/>
          <p:cNvSpPr/>
          <p:nvPr/>
        </p:nvSpPr>
        <p:spPr>
          <a:xfrm>
            <a:off x="1267137" y="1849374"/>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NFS</a:t>
            </a:r>
            <a:endParaRPr lang="en-US" sz="1100" dirty="0"/>
          </a:p>
        </p:txBody>
      </p:sp>
      <p:sp>
        <p:nvSpPr>
          <p:cNvPr id="27" name="Rounded Rectangle 26"/>
          <p:cNvSpPr/>
          <p:nvPr/>
        </p:nvSpPr>
        <p:spPr>
          <a:xfrm>
            <a:off x="1296058" y="2566283"/>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NTP</a:t>
            </a:r>
            <a:endParaRPr lang="en-US" sz="1100" dirty="0"/>
          </a:p>
        </p:txBody>
      </p:sp>
      <p:sp>
        <p:nvSpPr>
          <p:cNvPr id="34" name="Rectangle 33"/>
          <p:cNvSpPr/>
          <p:nvPr/>
        </p:nvSpPr>
        <p:spPr>
          <a:xfrm rot="5400000">
            <a:off x="-689622" y="2062710"/>
            <a:ext cx="5317823" cy="3717066"/>
          </a:xfrm>
          <a:prstGeom prst="rect">
            <a:avLst/>
          </a:prstGeom>
          <a:noFill/>
          <a:ln w="412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cxnSp>
        <p:nvCxnSpPr>
          <p:cNvPr id="43" name="Elbow Connector 42"/>
          <p:cNvCxnSpPr>
            <a:stCxn id="7" idx="1"/>
            <a:endCxn id="21" idx="1"/>
          </p:cNvCxnSpPr>
          <p:nvPr/>
        </p:nvCxnSpPr>
        <p:spPr>
          <a:xfrm rot="10800000" flipH="1">
            <a:off x="2240194" y="2756915"/>
            <a:ext cx="370489" cy="1938082"/>
          </a:xfrm>
          <a:prstGeom prst="bentConnector3">
            <a:avLst>
              <a:gd name="adj1" fmla="val -42657"/>
            </a:avLst>
          </a:prstGeom>
          <a:ln w="53975">
            <a:tailEnd type="triangle"/>
          </a:ln>
        </p:spPr>
        <p:style>
          <a:lnRef idx="1">
            <a:schemeClr val="dk1"/>
          </a:lnRef>
          <a:fillRef idx="0">
            <a:schemeClr val="dk1"/>
          </a:fillRef>
          <a:effectRef idx="0">
            <a:schemeClr val="dk1"/>
          </a:effectRef>
          <a:fontRef idx="minor">
            <a:schemeClr val="tx1"/>
          </a:fontRef>
        </p:style>
      </p:cxnSp>
      <p:cxnSp>
        <p:nvCxnSpPr>
          <p:cNvPr id="48" name="Elbow Connector 47"/>
          <p:cNvCxnSpPr>
            <a:stCxn id="21" idx="3"/>
          </p:cNvCxnSpPr>
          <p:nvPr/>
        </p:nvCxnSpPr>
        <p:spPr>
          <a:xfrm>
            <a:off x="3386833" y="2756915"/>
            <a:ext cx="1411176" cy="788958"/>
          </a:xfrm>
          <a:prstGeom prst="bentConnector3">
            <a:avLst>
              <a:gd name="adj1" fmla="val 12500"/>
            </a:avLst>
          </a:prstGeom>
          <a:ln w="53975">
            <a:tailEnd type="triangle"/>
          </a:ln>
        </p:spPr>
        <p:style>
          <a:lnRef idx="1">
            <a:schemeClr val="dk1"/>
          </a:lnRef>
          <a:fillRef idx="0">
            <a:schemeClr val="dk1"/>
          </a:fillRef>
          <a:effectRef idx="0">
            <a:schemeClr val="dk1"/>
          </a:effectRef>
          <a:fontRef idx="minor">
            <a:schemeClr val="tx1"/>
          </a:fontRef>
        </p:style>
      </p:cxnSp>
      <p:sp>
        <p:nvSpPr>
          <p:cNvPr id="36" name="Can 35"/>
          <p:cNvSpPr/>
          <p:nvPr/>
        </p:nvSpPr>
        <p:spPr>
          <a:xfrm rot="5400000">
            <a:off x="4061574" y="2703541"/>
            <a:ext cx="511553" cy="1437688"/>
          </a:xfrm>
          <a:prstGeom prst="can">
            <a:avLst/>
          </a:prstGeom>
          <a:solidFill>
            <a:srgbClr val="800000"/>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TextBox 36"/>
          <p:cNvSpPr txBox="1"/>
          <p:nvPr/>
        </p:nvSpPr>
        <p:spPr>
          <a:xfrm>
            <a:off x="3669065" y="3132288"/>
            <a:ext cx="1270062" cy="584776"/>
          </a:xfrm>
          <a:prstGeom prst="rect">
            <a:avLst/>
          </a:prstGeom>
          <a:noFill/>
        </p:spPr>
        <p:txBody>
          <a:bodyPr wrap="square" rtlCol="0">
            <a:spAutoFit/>
          </a:bodyPr>
          <a:lstStyle/>
          <a:p>
            <a:pPr algn="ctr"/>
            <a:r>
              <a:rPr lang="en-US" sz="1600" dirty="0" err="1" smtClean="0"/>
              <a:t>OpenVPN</a:t>
            </a:r>
            <a:r>
              <a:rPr lang="en-US" sz="1600" dirty="0" smtClean="0"/>
              <a:t> </a:t>
            </a:r>
          </a:p>
          <a:p>
            <a:pPr algn="ctr"/>
            <a:r>
              <a:rPr lang="en-US" sz="1600" dirty="0" smtClean="0"/>
              <a:t>Tunnel</a:t>
            </a:r>
            <a:endParaRPr lang="en-US" sz="1600" dirty="0"/>
          </a:p>
        </p:txBody>
      </p:sp>
      <p:cxnSp>
        <p:nvCxnSpPr>
          <p:cNvPr id="59" name="Elbow Connector 58"/>
          <p:cNvCxnSpPr/>
          <p:nvPr/>
        </p:nvCxnSpPr>
        <p:spPr>
          <a:xfrm rot="5400000" flipH="1" flipV="1">
            <a:off x="1599561" y="5180945"/>
            <a:ext cx="1003095" cy="278174"/>
          </a:xfrm>
          <a:prstGeom prst="bentConnector2">
            <a:avLst/>
          </a:prstGeom>
          <a:ln w="53975">
            <a:tailEnd type="triangle"/>
          </a:ln>
        </p:spPr>
        <p:style>
          <a:lnRef idx="1">
            <a:schemeClr val="dk1"/>
          </a:lnRef>
          <a:fillRef idx="0">
            <a:schemeClr val="dk1"/>
          </a:fillRef>
          <a:effectRef idx="0">
            <a:schemeClr val="dk1"/>
          </a:effectRef>
          <a:fontRef idx="minor">
            <a:schemeClr val="tx1"/>
          </a:fontRef>
        </p:style>
      </p:cxnSp>
      <p:cxnSp>
        <p:nvCxnSpPr>
          <p:cNvPr id="62" name="Elbow Connector 61"/>
          <p:cNvCxnSpPr>
            <a:stCxn id="9" idx="1"/>
            <a:endCxn id="5" idx="1"/>
          </p:cNvCxnSpPr>
          <p:nvPr/>
        </p:nvCxnSpPr>
        <p:spPr>
          <a:xfrm rot="10800000" flipH="1">
            <a:off x="1263685" y="5786369"/>
            <a:ext cx="6358" cy="452302"/>
          </a:xfrm>
          <a:prstGeom prst="bentConnector3">
            <a:avLst>
              <a:gd name="adj1" fmla="val -3595470"/>
            </a:avLst>
          </a:prstGeom>
          <a:ln w="53975">
            <a:tailEnd type="triangle"/>
          </a:ln>
        </p:spPr>
        <p:style>
          <a:lnRef idx="1">
            <a:schemeClr val="dk1"/>
          </a:lnRef>
          <a:fillRef idx="0">
            <a:schemeClr val="dk1"/>
          </a:fillRef>
          <a:effectRef idx="0">
            <a:schemeClr val="dk1"/>
          </a:effectRef>
          <a:fontRef idx="minor">
            <a:schemeClr val="tx1"/>
          </a:fontRef>
        </p:style>
      </p:cxnSp>
      <p:sp>
        <p:nvSpPr>
          <p:cNvPr id="5" name="Rounded Rectangle 4"/>
          <p:cNvSpPr/>
          <p:nvPr/>
        </p:nvSpPr>
        <p:spPr>
          <a:xfrm>
            <a:off x="1270043" y="5592245"/>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Test Orchestrator</a:t>
            </a:r>
            <a:endParaRPr lang="en-US" sz="1200" dirty="0"/>
          </a:p>
        </p:txBody>
      </p:sp>
      <p:sp>
        <p:nvSpPr>
          <p:cNvPr id="55" name="TextBox 54"/>
          <p:cNvSpPr txBox="1"/>
          <p:nvPr/>
        </p:nvSpPr>
        <p:spPr>
          <a:xfrm>
            <a:off x="17638" y="927143"/>
            <a:ext cx="3880743" cy="338554"/>
          </a:xfrm>
          <a:prstGeom prst="rect">
            <a:avLst/>
          </a:prstGeom>
          <a:noFill/>
        </p:spPr>
        <p:txBody>
          <a:bodyPr wrap="square" rtlCol="0">
            <a:spAutoFit/>
          </a:bodyPr>
          <a:lstStyle/>
          <a:p>
            <a:pPr algn="ctr"/>
            <a:r>
              <a:rPr lang="en-US" sz="1600" dirty="0" smtClean="0"/>
              <a:t>APL Hosted T&amp;E Assets (per performer)</a:t>
            </a:r>
            <a:endParaRPr lang="en-US" sz="1600" dirty="0"/>
          </a:p>
        </p:txBody>
      </p:sp>
      <p:sp>
        <p:nvSpPr>
          <p:cNvPr id="44" name="Rounded Rectangle 43"/>
          <p:cNvSpPr/>
          <p:nvPr/>
        </p:nvSpPr>
        <p:spPr>
          <a:xfrm>
            <a:off x="5768198" y="2412999"/>
            <a:ext cx="2451922" cy="1330479"/>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a:t>
            </a:r>
            <a:endParaRPr lang="en-US" sz="2400" dirty="0"/>
          </a:p>
        </p:txBody>
      </p:sp>
      <p:sp>
        <p:nvSpPr>
          <p:cNvPr id="46" name="Rounded Rectangle 45"/>
          <p:cNvSpPr/>
          <p:nvPr/>
        </p:nvSpPr>
        <p:spPr>
          <a:xfrm>
            <a:off x="5468318" y="3908618"/>
            <a:ext cx="3104595" cy="123488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 Services</a:t>
            </a:r>
            <a:endParaRPr lang="en-US" sz="2400" dirty="0"/>
          </a:p>
        </p:txBody>
      </p:sp>
      <p:sp>
        <p:nvSpPr>
          <p:cNvPr id="49" name="Rectangle 48"/>
          <p:cNvSpPr/>
          <p:nvPr/>
        </p:nvSpPr>
        <p:spPr>
          <a:xfrm rot="5400000">
            <a:off x="7771276" y="5258924"/>
            <a:ext cx="815048" cy="1625600"/>
          </a:xfrm>
          <a:prstGeom prst="rect">
            <a:avLst/>
          </a:prstGeom>
          <a:noFill/>
          <a:ln w="22225" cmpd="sng">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ounded Rectangle 49"/>
          <p:cNvSpPr/>
          <p:nvPr/>
        </p:nvSpPr>
        <p:spPr>
          <a:xfrm>
            <a:off x="7456472" y="5733947"/>
            <a:ext cx="1433527" cy="29855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APL</a:t>
            </a:r>
            <a:endParaRPr lang="en-US" sz="1400" dirty="0"/>
          </a:p>
        </p:txBody>
      </p:sp>
      <p:sp>
        <p:nvSpPr>
          <p:cNvPr id="51" name="Rounded Rectangle 50"/>
          <p:cNvSpPr/>
          <p:nvPr/>
        </p:nvSpPr>
        <p:spPr>
          <a:xfrm>
            <a:off x="7456472" y="6102247"/>
            <a:ext cx="1433527" cy="298553"/>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Performer</a:t>
            </a:r>
            <a:endParaRPr lang="en-US" sz="1400" dirty="0"/>
          </a:p>
        </p:txBody>
      </p:sp>
      <p:sp>
        <p:nvSpPr>
          <p:cNvPr id="53" name="TextBox 52"/>
          <p:cNvSpPr txBox="1"/>
          <p:nvPr/>
        </p:nvSpPr>
        <p:spPr>
          <a:xfrm>
            <a:off x="7829041" y="5347601"/>
            <a:ext cx="730759" cy="307777"/>
          </a:xfrm>
          <a:prstGeom prst="rect">
            <a:avLst/>
          </a:prstGeom>
          <a:noFill/>
        </p:spPr>
        <p:txBody>
          <a:bodyPr wrap="square" rtlCol="0">
            <a:spAutoFit/>
          </a:bodyPr>
          <a:lstStyle/>
          <a:p>
            <a:pPr algn="ctr"/>
            <a:r>
              <a:rPr lang="en-US" sz="1400" u="sng" dirty="0" smtClean="0"/>
              <a:t>KEY</a:t>
            </a:r>
            <a:endParaRPr lang="en-US" sz="1400" u="sng" dirty="0"/>
          </a:p>
        </p:txBody>
      </p:sp>
      <p:sp>
        <p:nvSpPr>
          <p:cNvPr id="56" name="TextBox 55"/>
          <p:cNvSpPr txBox="1"/>
          <p:nvPr/>
        </p:nvSpPr>
        <p:spPr>
          <a:xfrm>
            <a:off x="4876801" y="1084526"/>
            <a:ext cx="4114800" cy="338554"/>
          </a:xfrm>
          <a:prstGeom prst="rect">
            <a:avLst/>
          </a:prstGeom>
          <a:noFill/>
        </p:spPr>
        <p:txBody>
          <a:bodyPr wrap="square" rtlCol="0">
            <a:spAutoFit/>
          </a:bodyPr>
          <a:lstStyle/>
          <a:p>
            <a:pPr algn="ctr"/>
            <a:r>
              <a:rPr lang="en-US" sz="1600" dirty="0" smtClean="0"/>
              <a:t>APL Managed AWS VPC (per performer)</a:t>
            </a:r>
            <a:endParaRPr lang="en-US" sz="1600" dirty="0"/>
          </a:p>
        </p:txBody>
      </p:sp>
    </p:spTree>
    <p:extLst>
      <p:ext uri="{BB962C8B-B14F-4D97-AF65-F5344CB8AC3E}">
        <p14:creationId xmlns:p14="http://schemas.microsoft.com/office/powerpoint/2010/main" val="9278877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Elbow Connector 40"/>
          <p:cNvCxnSpPr>
            <a:endCxn id="40" idx="1"/>
          </p:cNvCxnSpPr>
          <p:nvPr/>
        </p:nvCxnSpPr>
        <p:spPr>
          <a:xfrm flipV="1">
            <a:off x="4947995" y="3078239"/>
            <a:ext cx="820203" cy="293348"/>
          </a:xfrm>
          <a:prstGeom prst="bentConnector3">
            <a:avLst>
              <a:gd name="adj1" fmla="val 39161"/>
            </a:avLst>
          </a:prstGeom>
          <a:ln w="53975">
            <a:tailEnd type="triangle"/>
          </a:ln>
        </p:spPr>
        <p:style>
          <a:lnRef idx="1">
            <a:schemeClr val="dk1"/>
          </a:lnRef>
          <a:fillRef idx="0">
            <a:schemeClr val="dk1"/>
          </a:fillRef>
          <a:effectRef idx="0">
            <a:schemeClr val="dk1"/>
          </a:effectRef>
          <a:fontRef idx="minor">
            <a:schemeClr val="tx1"/>
          </a:fontRef>
        </p:style>
      </p:cxnSp>
      <p:sp>
        <p:nvSpPr>
          <p:cNvPr id="39" name="Rectangle 38"/>
          <p:cNvSpPr/>
          <p:nvPr/>
        </p:nvSpPr>
        <p:spPr>
          <a:xfrm rot="5400000">
            <a:off x="5172023" y="1414568"/>
            <a:ext cx="3602632" cy="4151702"/>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2" name="Title 1"/>
          <p:cNvSpPr>
            <a:spLocks noGrp="1"/>
          </p:cNvSpPr>
          <p:nvPr>
            <p:ph type="title"/>
          </p:nvPr>
        </p:nvSpPr>
        <p:spPr/>
        <p:txBody>
          <a:bodyPr>
            <a:normAutofit/>
          </a:bodyPr>
          <a:lstStyle/>
          <a:p>
            <a:r>
              <a:rPr lang="en-US" dirty="0" err="1" smtClean="0"/>
              <a:t>Testbed</a:t>
            </a:r>
            <a:r>
              <a:rPr lang="en-US" dirty="0" smtClean="0"/>
              <a:t> Example Dataflow: Virtue Security Testing</a:t>
            </a:r>
            <a:endParaRPr lang="en-US" dirty="0"/>
          </a:p>
        </p:txBody>
      </p:sp>
      <p:sp>
        <p:nvSpPr>
          <p:cNvPr id="4" name="Rectangle 3"/>
          <p:cNvSpPr/>
          <p:nvPr/>
        </p:nvSpPr>
        <p:spPr>
          <a:xfrm rot="5400000">
            <a:off x="1728626" y="3986944"/>
            <a:ext cx="1958166" cy="1076024"/>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6" name="Rounded Rectangle 5"/>
          <p:cNvSpPr/>
          <p:nvPr/>
        </p:nvSpPr>
        <p:spPr>
          <a:xfrm>
            <a:off x="2251478" y="4004540"/>
            <a:ext cx="888404" cy="36515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Virtue GUI </a:t>
            </a:r>
            <a:r>
              <a:rPr lang="en-US" sz="1050" dirty="0" smtClean="0"/>
              <a:t>Automation</a:t>
            </a:r>
            <a:endParaRPr lang="en-US" sz="1050" dirty="0"/>
          </a:p>
        </p:txBody>
      </p:sp>
      <p:sp>
        <p:nvSpPr>
          <p:cNvPr id="7" name="Rounded Rectangle 6"/>
          <p:cNvSpPr/>
          <p:nvPr/>
        </p:nvSpPr>
        <p:spPr>
          <a:xfrm>
            <a:off x="2240195" y="4503394"/>
            <a:ext cx="917327" cy="383205"/>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Virtue CLI Automation</a:t>
            </a:r>
          </a:p>
        </p:txBody>
      </p:sp>
      <p:sp>
        <p:nvSpPr>
          <p:cNvPr id="8" name="Rounded Rectangle 7"/>
          <p:cNvSpPr/>
          <p:nvPr/>
        </p:nvSpPr>
        <p:spPr>
          <a:xfrm>
            <a:off x="2256402" y="5008619"/>
            <a:ext cx="918760" cy="389574"/>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Security </a:t>
            </a:r>
            <a:r>
              <a:rPr lang="en-US" sz="1050" dirty="0" smtClean="0"/>
              <a:t>Automation</a:t>
            </a:r>
            <a:endParaRPr lang="en-US" sz="1050" dirty="0"/>
          </a:p>
        </p:txBody>
      </p:sp>
      <p:sp>
        <p:nvSpPr>
          <p:cNvPr id="9" name="Rounded Rectangle 8"/>
          <p:cNvSpPr/>
          <p:nvPr/>
        </p:nvSpPr>
        <p:spPr>
          <a:xfrm>
            <a:off x="1263685" y="6044547"/>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Command &amp; Control Console</a:t>
            </a:r>
            <a:endParaRPr lang="en-US" sz="1200" dirty="0"/>
          </a:p>
        </p:txBody>
      </p:sp>
      <p:sp>
        <p:nvSpPr>
          <p:cNvPr id="10" name="TextBox 9"/>
          <p:cNvSpPr txBox="1"/>
          <p:nvPr/>
        </p:nvSpPr>
        <p:spPr>
          <a:xfrm>
            <a:off x="2134355" y="3510592"/>
            <a:ext cx="1093724" cy="461665"/>
          </a:xfrm>
          <a:prstGeom prst="rect">
            <a:avLst/>
          </a:prstGeom>
          <a:noFill/>
        </p:spPr>
        <p:txBody>
          <a:bodyPr wrap="square" rtlCol="0">
            <a:spAutoFit/>
          </a:bodyPr>
          <a:lstStyle/>
          <a:p>
            <a:pPr algn="ctr"/>
            <a:r>
              <a:rPr lang="en-US" sz="1200" dirty="0" smtClean="0"/>
              <a:t>Test </a:t>
            </a:r>
          </a:p>
          <a:p>
            <a:pPr algn="ctr"/>
            <a:r>
              <a:rPr lang="en-US" sz="1200" dirty="0" smtClean="0"/>
              <a:t>Automation</a:t>
            </a:r>
            <a:endParaRPr lang="en-US" sz="1200" dirty="0"/>
          </a:p>
        </p:txBody>
      </p:sp>
      <p:sp>
        <p:nvSpPr>
          <p:cNvPr id="11" name="Rounded Rectangle 10"/>
          <p:cNvSpPr/>
          <p:nvPr/>
        </p:nvSpPr>
        <p:spPr>
          <a:xfrm>
            <a:off x="663953" y="3991783"/>
            <a:ext cx="976545" cy="436141"/>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Test Artifact Archive</a:t>
            </a:r>
            <a:endParaRPr lang="en-US" sz="1100" dirty="0"/>
          </a:p>
        </p:txBody>
      </p:sp>
      <p:sp>
        <p:nvSpPr>
          <p:cNvPr id="12" name="Rounded Rectangle 11"/>
          <p:cNvSpPr/>
          <p:nvPr/>
        </p:nvSpPr>
        <p:spPr>
          <a:xfrm>
            <a:off x="687950" y="4514650"/>
            <a:ext cx="952549" cy="389588"/>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Scoring System</a:t>
            </a:r>
            <a:endParaRPr lang="en-US" sz="1100" dirty="0"/>
          </a:p>
        </p:txBody>
      </p:sp>
      <p:sp>
        <p:nvSpPr>
          <p:cNvPr id="13" name="Rounded Rectangle 12"/>
          <p:cNvSpPr/>
          <p:nvPr/>
        </p:nvSpPr>
        <p:spPr>
          <a:xfrm>
            <a:off x="704158" y="5002234"/>
            <a:ext cx="918702" cy="413599"/>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Malware Repo</a:t>
            </a:r>
            <a:endParaRPr lang="en-US" sz="1100" dirty="0"/>
          </a:p>
        </p:txBody>
      </p:sp>
      <p:sp>
        <p:nvSpPr>
          <p:cNvPr id="14" name="TextBox 13"/>
          <p:cNvSpPr txBox="1"/>
          <p:nvPr/>
        </p:nvSpPr>
        <p:spPr>
          <a:xfrm>
            <a:off x="687919" y="3521844"/>
            <a:ext cx="935631" cy="461665"/>
          </a:xfrm>
          <a:prstGeom prst="rect">
            <a:avLst/>
          </a:prstGeom>
          <a:noFill/>
        </p:spPr>
        <p:txBody>
          <a:bodyPr wrap="square" rtlCol="0">
            <a:spAutoFit/>
          </a:bodyPr>
          <a:lstStyle/>
          <a:p>
            <a:pPr algn="ctr"/>
            <a:r>
              <a:rPr lang="en-US" sz="1200" dirty="0" smtClean="0"/>
              <a:t>Support Systems</a:t>
            </a:r>
            <a:endParaRPr lang="en-US" sz="1200" dirty="0"/>
          </a:p>
        </p:txBody>
      </p:sp>
      <p:sp>
        <p:nvSpPr>
          <p:cNvPr id="15" name="Rectangle 14"/>
          <p:cNvSpPr/>
          <p:nvPr/>
        </p:nvSpPr>
        <p:spPr>
          <a:xfrm rot="5400000">
            <a:off x="169903" y="3945245"/>
            <a:ext cx="1982191" cy="1170678"/>
          </a:xfrm>
          <a:prstGeom prst="rect">
            <a:avLst/>
          </a:prstGeom>
          <a:noFill/>
          <a:ln w="41275" cmpd="sng">
            <a:solidFill>
              <a:schemeClr val="accent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6" name="Rectangle 15"/>
          <p:cNvSpPr/>
          <p:nvPr/>
        </p:nvSpPr>
        <p:spPr>
          <a:xfrm rot="5400000">
            <a:off x="446507" y="3304669"/>
            <a:ext cx="3040650" cy="3333912"/>
          </a:xfrm>
          <a:prstGeom prst="rect">
            <a:avLst/>
          </a:prstGeom>
          <a:noFill/>
          <a:ln w="41275" cmpd="sng">
            <a:solidFill>
              <a:schemeClr val="tx2">
                <a:lumMod val="90000"/>
                <a:lumOff val="1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7" name="Rectangle 16"/>
          <p:cNvSpPr/>
          <p:nvPr/>
        </p:nvSpPr>
        <p:spPr>
          <a:xfrm rot="5400000">
            <a:off x="2075049" y="1669590"/>
            <a:ext cx="1829774" cy="1322987"/>
          </a:xfrm>
          <a:prstGeom prst="rect">
            <a:avLst/>
          </a:prstGeom>
          <a:noFill/>
          <a:ln w="41275" cmpd="sng">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8" name="Rounded Rectangle 17"/>
          <p:cNvSpPr/>
          <p:nvPr/>
        </p:nvSpPr>
        <p:spPr>
          <a:xfrm>
            <a:off x="2487208" y="1552418"/>
            <a:ext cx="1023104" cy="1605346"/>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19" name="TextBox 18"/>
          <p:cNvSpPr txBox="1"/>
          <p:nvPr/>
        </p:nvSpPr>
        <p:spPr>
          <a:xfrm>
            <a:off x="2304390" y="1510770"/>
            <a:ext cx="1426485" cy="461665"/>
          </a:xfrm>
          <a:prstGeom prst="rect">
            <a:avLst/>
          </a:prstGeom>
          <a:noFill/>
        </p:spPr>
        <p:txBody>
          <a:bodyPr wrap="square" rtlCol="0">
            <a:spAutoFit/>
          </a:bodyPr>
          <a:lstStyle/>
          <a:p>
            <a:pPr algn="ctr"/>
            <a:r>
              <a:rPr lang="en-US" sz="1200" dirty="0" smtClean="0"/>
              <a:t>Virtue </a:t>
            </a:r>
          </a:p>
          <a:p>
            <a:pPr algn="ctr"/>
            <a:r>
              <a:rPr lang="en-US" sz="1200" dirty="0" smtClean="0"/>
              <a:t>Endpoint</a:t>
            </a:r>
            <a:endParaRPr lang="en-US" sz="1200" dirty="0"/>
          </a:p>
        </p:txBody>
      </p:sp>
      <p:sp>
        <p:nvSpPr>
          <p:cNvPr id="20" name="Rounded Rectangle 19"/>
          <p:cNvSpPr/>
          <p:nvPr/>
        </p:nvSpPr>
        <p:spPr>
          <a:xfrm>
            <a:off x="2593044" y="1974339"/>
            <a:ext cx="811429" cy="442495"/>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Presentation Interface</a:t>
            </a:r>
          </a:p>
        </p:txBody>
      </p:sp>
      <p:sp>
        <p:nvSpPr>
          <p:cNvPr id="21" name="Rounded Rectangle 20"/>
          <p:cNvSpPr/>
          <p:nvPr/>
        </p:nvSpPr>
        <p:spPr>
          <a:xfrm>
            <a:off x="2610684" y="2497196"/>
            <a:ext cx="776149" cy="519438"/>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Virtue Command Line Interface</a:t>
            </a:r>
          </a:p>
        </p:txBody>
      </p:sp>
      <p:sp>
        <p:nvSpPr>
          <p:cNvPr id="22" name="Rectangle 21"/>
          <p:cNvSpPr/>
          <p:nvPr/>
        </p:nvSpPr>
        <p:spPr>
          <a:xfrm rot="5400000">
            <a:off x="299800" y="1393723"/>
            <a:ext cx="1869962" cy="1869813"/>
          </a:xfrm>
          <a:prstGeom prst="rect">
            <a:avLst/>
          </a:prstGeom>
          <a:noFill/>
          <a:ln w="41275" cmpd="sng">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23" name="TextBox 22"/>
          <p:cNvSpPr txBox="1"/>
          <p:nvPr/>
        </p:nvSpPr>
        <p:spPr>
          <a:xfrm>
            <a:off x="251829" y="1469116"/>
            <a:ext cx="1917861" cy="276999"/>
          </a:xfrm>
          <a:prstGeom prst="rect">
            <a:avLst/>
          </a:prstGeom>
          <a:noFill/>
        </p:spPr>
        <p:txBody>
          <a:bodyPr wrap="square" rtlCol="0">
            <a:spAutoFit/>
          </a:bodyPr>
          <a:lstStyle/>
          <a:p>
            <a:pPr algn="ctr"/>
            <a:r>
              <a:rPr lang="en-US" sz="1200" dirty="0" smtClean="0"/>
              <a:t>Corporate Services</a:t>
            </a:r>
            <a:endParaRPr lang="en-US" sz="1200" dirty="0"/>
          </a:p>
        </p:txBody>
      </p:sp>
      <p:sp>
        <p:nvSpPr>
          <p:cNvPr id="24" name="Rounded Rectangle 23"/>
          <p:cNvSpPr/>
          <p:nvPr/>
        </p:nvSpPr>
        <p:spPr>
          <a:xfrm>
            <a:off x="380229" y="1862120"/>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Active Directory</a:t>
            </a:r>
            <a:endParaRPr lang="en-US" sz="1100" dirty="0"/>
          </a:p>
        </p:txBody>
      </p:sp>
      <p:sp>
        <p:nvSpPr>
          <p:cNvPr id="25" name="Rounded Rectangle 24"/>
          <p:cNvSpPr/>
          <p:nvPr/>
        </p:nvSpPr>
        <p:spPr>
          <a:xfrm>
            <a:off x="391509" y="2561389"/>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SMTP</a:t>
            </a:r>
            <a:endParaRPr lang="en-US" sz="1100" dirty="0"/>
          </a:p>
        </p:txBody>
      </p:sp>
      <p:sp>
        <p:nvSpPr>
          <p:cNvPr id="26" name="Rounded Rectangle 25"/>
          <p:cNvSpPr/>
          <p:nvPr/>
        </p:nvSpPr>
        <p:spPr>
          <a:xfrm>
            <a:off x="1267137" y="1849374"/>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NFS</a:t>
            </a:r>
            <a:endParaRPr lang="en-US" sz="1100" dirty="0"/>
          </a:p>
        </p:txBody>
      </p:sp>
      <p:sp>
        <p:nvSpPr>
          <p:cNvPr id="27" name="Rounded Rectangle 26"/>
          <p:cNvSpPr/>
          <p:nvPr/>
        </p:nvSpPr>
        <p:spPr>
          <a:xfrm>
            <a:off x="1296058" y="2566283"/>
            <a:ext cx="790231" cy="389170"/>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NTP</a:t>
            </a:r>
            <a:endParaRPr lang="en-US" sz="1100" dirty="0"/>
          </a:p>
        </p:txBody>
      </p:sp>
      <p:sp>
        <p:nvSpPr>
          <p:cNvPr id="34" name="Rectangle 33"/>
          <p:cNvSpPr/>
          <p:nvPr/>
        </p:nvSpPr>
        <p:spPr>
          <a:xfrm rot="5400000">
            <a:off x="-689622" y="2062710"/>
            <a:ext cx="5317823" cy="3717066"/>
          </a:xfrm>
          <a:prstGeom prst="rect">
            <a:avLst/>
          </a:prstGeom>
          <a:noFill/>
          <a:ln w="41275" cmpd="sng">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cxnSp>
        <p:nvCxnSpPr>
          <p:cNvPr id="43" name="Elbow Connector 42"/>
          <p:cNvCxnSpPr>
            <a:stCxn id="8" idx="3"/>
            <a:endCxn id="36" idx="3"/>
          </p:cNvCxnSpPr>
          <p:nvPr/>
        </p:nvCxnSpPr>
        <p:spPr>
          <a:xfrm flipV="1">
            <a:off x="3175162" y="3422386"/>
            <a:ext cx="423345" cy="1781020"/>
          </a:xfrm>
          <a:prstGeom prst="bentConnector3">
            <a:avLst>
              <a:gd name="adj1" fmla="val 50000"/>
            </a:avLst>
          </a:prstGeom>
          <a:ln w="53975">
            <a:tailEnd type="none"/>
          </a:ln>
        </p:spPr>
        <p:style>
          <a:lnRef idx="1">
            <a:schemeClr val="dk1"/>
          </a:lnRef>
          <a:fillRef idx="0">
            <a:schemeClr val="dk1"/>
          </a:fillRef>
          <a:effectRef idx="0">
            <a:schemeClr val="dk1"/>
          </a:effectRef>
          <a:fontRef idx="minor">
            <a:schemeClr val="tx1"/>
          </a:fontRef>
        </p:style>
      </p:cxnSp>
      <p:sp>
        <p:nvSpPr>
          <p:cNvPr id="36" name="Can 35"/>
          <p:cNvSpPr/>
          <p:nvPr/>
        </p:nvSpPr>
        <p:spPr>
          <a:xfrm rot="5400000">
            <a:off x="4061574" y="2703541"/>
            <a:ext cx="511553" cy="1437688"/>
          </a:xfrm>
          <a:prstGeom prst="can">
            <a:avLst/>
          </a:prstGeom>
          <a:solidFill>
            <a:srgbClr val="800000"/>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TextBox 36"/>
          <p:cNvSpPr txBox="1"/>
          <p:nvPr/>
        </p:nvSpPr>
        <p:spPr>
          <a:xfrm>
            <a:off x="3669065" y="3132288"/>
            <a:ext cx="1270062" cy="584776"/>
          </a:xfrm>
          <a:prstGeom prst="rect">
            <a:avLst/>
          </a:prstGeom>
          <a:noFill/>
        </p:spPr>
        <p:txBody>
          <a:bodyPr wrap="square" rtlCol="0">
            <a:spAutoFit/>
          </a:bodyPr>
          <a:lstStyle/>
          <a:p>
            <a:pPr algn="ctr"/>
            <a:r>
              <a:rPr lang="en-US" sz="1600" dirty="0" err="1" smtClean="0"/>
              <a:t>OpenVPN</a:t>
            </a:r>
            <a:r>
              <a:rPr lang="en-US" sz="1600" dirty="0" smtClean="0"/>
              <a:t> </a:t>
            </a:r>
          </a:p>
          <a:p>
            <a:pPr algn="ctr"/>
            <a:r>
              <a:rPr lang="en-US" sz="1600" dirty="0" smtClean="0"/>
              <a:t>Tunnel</a:t>
            </a:r>
            <a:endParaRPr lang="en-US" sz="1600" dirty="0"/>
          </a:p>
        </p:txBody>
      </p:sp>
      <p:cxnSp>
        <p:nvCxnSpPr>
          <p:cNvPr id="59" name="Elbow Connector 58"/>
          <p:cNvCxnSpPr>
            <a:endCxn id="8" idx="1"/>
          </p:cNvCxnSpPr>
          <p:nvPr/>
        </p:nvCxnSpPr>
        <p:spPr>
          <a:xfrm rot="5400000" flipH="1" flipV="1">
            <a:off x="1800125" y="5365303"/>
            <a:ext cx="618174" cy="294380"/>
          </a:xfrm>
          <a:prstGeom prst="bentConnector2">
            <a:avLst/>
          </a:prstGeom>
          <a:ln w="53975">
            <a:tailEnd type="triangle"/>
          </a:ln>
        </p:spPr>
        <p:style>
          <a:lnRef idx="1">
            <a:schemeClr val="dk1"/>
          </a:lnRef>
          <a:fillRef idx="0">
            <a:schemeClr val="dk1"/>
          </a:fillRef>
          <a:effectRef idx="0">
            <a:schemeClr val="dk1"/>
          </a:effectRef>
          <a:fontRef idx="minor">
            <a:schemeClr val="tx1"/>
          </a:fontRef>
        </p:style>
      </p:cxnSp>
      <p:cxnSp>
        <p:nvCxnSpPr>
          <p:cNvPr id="62" name="Elbow Connector 61"/>
          <p:cNvCxnSpPr>
            <a:stCxn id="9" idx="1"/>
            <a:endCxn id="5" idx="1"/>
          </p:cNvCxnSpPr>
          <p:nvPr/>
        </p:nvCxnSpPr>
        <p:spPr>
          <a:xfrm rot="10800000" flipH="1">
            <a:off x="1263685" y="5786369"/>
            <a:ext cx="6358" cy="452302"/>
          </a:xfrm>
          <a:prstGeom prst="bentConnector3">
            <a:avLst>
              <a:gd name="adj1" fmla="val -3595470"/>
            </a:avLst>
          </a:prstGeom>
          <a:ln w="53975">
            <a:tailEnd type="triangle"/>
          </a:ln>
        </p:spPr>
        <p:style>
          <a:lnRef idx="1">
            <a:schemeClr val="dk1"/>
          </a:lnRef>
          <a:fillRef idx="0">
            <a:schemeClr val="dk1"/>
          </a:fillRef>
          <a:effectRef idx="0">
            <a:schemeClr val="dk1"/>
          </a:effectRef>
          <a:fontRef idx="minor">
            <a:schemeClr val="tx1"/>
          </a:fontRef>
        </p:style>
      </p:cxnSp>
      <p:sp>
        <p:nvSpPr>
          <p:cNvPr id="5" name="Rounded Rectangle 4"/>
          <p:cNvSpPr/>
          <p:nvPr/>
        </p:nvSpPr>
        <p:spPr>
          <a:xfrm>
            <a:off x="1270043" y="5592245"/>
            <a:ext cx="1383954" cy="388247"/>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Test Orchestrator</a:t>
            </a:r>
            <a:endParaRPr lang="en-US" sz="1200" dirty="0"/>
          </a:p>
        </p:txBody>
      </p:sp>
      <p:sp>
        <p:nvSpPr>
          <p:cNvPr id="44" name="TextBox 43"/>
          <p:cNvSpPr txBox="1"/>
          <p:nvPr/>
        </p:nvSpPr>
        <p:spPr>
          <a:xfrm>
            <a:off x="17638" y="927143"/>
            <a:ext cx="3880743" cy="338554"/>
          </a:xfrm>
          <a:prstGeom prst="rect">
            <a:avLst/>
          </a:prstGeom>
          <a:noFill/>
        </p:spPr>
        <p:txBody>
          <a:bodyPr wrap="square" rtlCol="0">
            <a:spAutoFit/>
          </a:bodyPr>
          <a:lstStyle/>
          <a:p>
            <a:pPr algn="ctr"/>
            <a:r>
              <a:rPr lang="en-US" sz="1600" dirty="0" smtClean="0"/>
              <a:t>APL Hosted T&amp;E Assets (per performer)</a:t>
            </a:r>
            <a:endParaRPr lang="en-US" sz="1600" dirty="0"/>
          </a:p>
        </p:txBody>
      </p:sp>
      <p:sp>
        <p:nvSpPr>
          <p:cNvPr id="40" name="Rounded Rectangle 39"/>
          <p:cNvSpPr/>
          <p:nvPr/>
        </p:nvSpPr>
        <p:spPr>
          <a:xfrm>
            <a:off x="5768198" y="2412999"/>
            <a:ext cx="2451922" cy="1330479"/>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a:t>
            </a:r>
            <a:endParaRPr lang="en-US" sz="2400" dirty="0"/>
          </a:p>
        </p:txBody>
      </p:sp>
      <p:sp>
        <p:nvSpPr>
          <p:cNvPr id="42" name="Rounded Rectangle 41"/>
          <p:cNvSpPr/>
          <p:nvPr/>
        </p:nvSpPr>
        <p:spPr>
          <a:xfrm>
            <a:off x="5468318" y="3908618"/>
            <a:ext cx="3104595" cy="1234882"/>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Virtue Services</a:t>
            </a:r>
            <a:endParaRPr lang="en-US" sz="2400" dirty="0"/>
          </a:p>
        </p:txBody>
      </p:sp>
      <p:sp>
        <p:nvSpPr>
          <p:cNvPr id="46" name="Rectangle 45"/>
          <p:cNvSpPr/>
          <p:nvPr/>
        </p:nvSpPr>
        <p:spPr>
          <a:xfrm rot="5400000">
            <a:off x="7771276" y="5258924"/>
            <a:ext cx="815048" cy="1625600"/>
          </a:xfrm>
          <a:prstGeom prst="rect">
            <a:avLst/>
          </a:prstGeom>
          <a:noFill/>
          <a:ln w="22225" cmpd="sng">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ounded Rectangle 46"/>
          <p:cNvSpPr/>
          <p:nvPr/>
        </p:nvSpPr>
        <p:spPr>
          <a:xfrm>
            <a:off x="7456472" y="5733947"/>
            <a:ext cx="1433527" cy="298553"/>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APL</a:t>
            </a:r>
            <a:endParaRPr lang="en-US" sz="1400" dirty="0"/>
          </a:p>
        </p:txBody>
      </p:sp>
      <p:sp>
        <p:nvSpPr>
          <p:cNvPr id="48" name="Rounded Rectangle 47"/>
          <p:cNvSpPr/>
          <p:nvPr/>
        </p:nvSpPr>
        <p:spPr>
          <a:xfrm>
            <a:off x="7456472" y="6102247"/>
            <a:ext cx="1433527" cy="298553"/>
          </a:xfrm>
          <a:prstGeom prst="roundRect">
            <a:avLst/>
          </a:prstGeom>
          <a:solidFill>
            <a:schemeClr val="accent6"/>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Performer</a:t>
            </a:r>
            <a:endParaRPr lang="en-US" sz="1400" dirty="0"/>
          </a:p>
        </p:txBody>
      </p:sp>
      <p:sp>
        <p:nvSpPr>
          <p:cNvPr id="49" name="TextBox 48"/>
          <p:cNvSpPr txBox="1"/>
          <p:nvPr/>
        </p:nvSpPr>
        <p:spPr>
          <a:xfrm>
            <a:off x="7829041" y="5347601"/>
            <a:ext cx="730759" cy="307777"/>
          </a:xfrm>
          <a:prstGeom prst="rect">
            <a:avLst/>
          </a:prstGeom>
          <a:noFill/>
        </p:spPr>
        <p:txBody>
          <a:bodyPr wrap="square" rtlCol="0">
            <a:spAutoFit/>
          </a:bodyPr>
          <a:lstStyle/>
          <a:p>
            <a:pPr algn="ctr"/>
            <a:r>
              <a:rPr lang="en-US" sz="1400" u="sng" dirty="0" smtClean="0"/>
              <a:t>KEY</a:t>
            </a:r>
            <a:endParaRPr lang="en-US" sz="1400" u="sng" dirty="0"/>
          </a:p>
        </p:txBody>
      </p:sp>
      <p:sp>
        <p:nvSpPr>
          <p:cNvPr id="50" name="TextBox 49"/>
          <p:cNvSpPr txBox="1"/>
          <p:nvPr/>
        </p:nvSpPr>
        <p:spPr>
          <a:xfrm>
            <a:off x="4876801" y="1084526"/>
            <a:ext cx="4114800" cy="338554"/>
          </a:xfrm>
          <a:prstGeom prst="rect">
            <a:avLst/>
          </a:prstGeom>
          <a:noFill/>
        </p:spPr>
        <p:txBody>
          <a:bodyPr wrap="square" rtlCol="0">
            <a:spAutoFit/>
          </a:bodyPr>
          <a:lstStyle/>
          <a:p>
            <a:pPr algn="ctr"/>
            <a:r>
              <a:rPr lang="en-US" sz="1600" dirty="0" smtClean="0"/>
              <a:t>APL Managed AWS VPC (per performer)</a:t>
            </a:r>
            <a:endParaRPr lang="en-US" sz="1600" dirty="0"/>
          </a:p>
        </p:txBody>
      </p:sp>
    </p:spTree>
    <p:extLst>
      <p:ext uri="{BB962C8B-B14F-4D97-AF65-F5344CB8AC3E}">
        <p14:creationId xmlns:p14="http://schemas.microsoft.com/office/powerpoint/2010/main" val="3816829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Virtue Security Testing</a:t>
            </a:r>
            <a:endParaRPr lang="en-US" dirty="0"/>
          </a:p>
        </p:txBody>
      </p:sp>
      <p:sp>
        <p:nvSpPr>
          <p:cNvPr id="3" name="Content Placeholder 2"/>
          <p:cNvSpPr>
            <a:spLocks noGrp="1"/>
          </p:cNvSpPr>
          <p:nvPr>
            <p:ph idx="1"/>
          </p:nvPr>
        </p:nvSpPr>
        <p:spPr>
          <a:xfrm>
            <a:off x="51480" y="1126398"/>
            <a:ext cx="4517213" cy="5257800"/>
          </a:xfrm>
        </p:spPr>
        <p:txBody>
          <a:bodyPr/>
          <a:lstStyle/>
          <a:p>
            <a:r>
              <a:rPr lang="en-US" dirty="0" smtClean="0"/>
              <a:t>Security Considerations</a:t>
            </a:r>
          </a:p>
          <a:p>
            <a:pPr lvl="1"/>
            <a:r>
              <a:rPr lang="en-US" dirty="0" smtClean="0"/>
              <a:t>Logging Mechanisms</a:t>
            </a:r>
          </a:p>
          <a:p>
            <a:pPr lvl="1"/>
            <a:r>
              <a:rPr lang="en-US" dirty="0" smtClean="0"/>
              <a:t>Protection Mechanisms</a:t>
            </a:r>
          </a:p>
          <a:p>
            <a:pPr lvl="1"/>
            <a:r>
              <a:rPr lang="en-US" dirty="0" smtClean="0"/>
              <a:t>Attack Surface Characterization</a:t>
            </a:r>
          </a:p>
          <a:p>
            <a:pPr lvl="1"/>
            <a:r>
              <a:rPr lang="en-US" dirty="0" smtClean="0"/>
              <a:t>Role-based Access Controls</a:t>
            </a:r>
          </a:p>
          <a:p>
            <a:pPr lvl="1"/>
            <a:endParaRPr lang="en-US" dirty="0"/>
          </a:p>
          <a:p>
            <a:r>
              <a:rPr lang="en-US" dirty="0" smtClean="0"/>
              <a:t>Defense against four threat vectors</a:t>
            </a:r>
          </a:p>
          <a:p>
            <a:pPr lvl="1"/>
            <a:r>
              <a:rPr lang="en-US" dirty="0"/>
              <a:t>Peer-to-Peer </a:t>
            </a:r>
            <a:r>
              <a:rPr lang="en-US" dirty="0" smtClean="0"/>
              <a:t>Attacks</a:t>
            </a:r>
          </a:p>
          <a:p>
            <a:pPr lvl="1"/>
            <a:r>
              <a:rPr lang="en-US" dirty="0" smtClean="0"/>
              <a:t>External Attacks</a:t>
            </a:r>
          </a:p>
          <a:p>
            <a:pPr lvl="1"/>
            <a:r>
              <a:rPr lang="en-US" dirty="0"/>
              <a:t>Malicious Insider </a:t>
            </a:r>
            <a:r>
              <a:rPr lang="en-US" dirty="0" smtClean="0"/>
              <a:t>Attacks</a:t>
            </a:r>
          </a:p>
          <a:p>
            <a:pPr lvl="1"/>
            <a:r>
              <a:rPr lang="en-US" dirty="0" smtClean="0"/>
              <a:t>Infrastructure Attacks</a:t>
            </a:r>
          </a:p>
          <a:p>
            <a:pPr lvl="1"/>
            <a:endParaRPr lang="en-US" dirty="0"/>
          </a:p>
        </p:txBody>
      </p:sp>
      <p:sp>
        <p:nvSpPr>
          <p:cNvPr id="4" name="Rounded Rectangle 3"/>
          <p:cNvSpPr/>
          <p:nvPr/>
        </p:nvSpPr>
        <p:spPr>
          <a:xfrm>
            <a:off x="4445214" y="1929467"/>
            <a:ext cx="4526002" cy="3087077"/>
          </a:xfrm>
          <a:prstGeom prst="roundRect">
            <a:avLst/>
          </a:prstGeom>
          <a:blipFill rotWithShape="1">
            <a:blip r:embed="rId2"/>
            <a:stretch>
              <a:fillRect/>
            </a:stretch>
          </a:blip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6469191" y="1092542"/>
            <a:ext cx="2520461" cy="307777"/>
          </a:xfrm>
          <a:prstGeom prst="rect">
            <a:avLst/>
          </a:prstGeom>
          <a:noFill/>
        </p:spPr>
        <p:txBody>
          <a:bodyPr wrap="square" rtlCol="0">
            <a:spAutoFit/>
          </a:bodyPr>
          <a:lstStyle/>
          <a:p>
            <a:pPr algn="ctr"/>
            <a:r>
              <a:rPr lang="en-US" sz="1400" dirty="0" smtClean="0"/>
              <a:t>External attacks</a:t>
            </a:r>
            <a:endParaRPr lang="en-US" sz="1400" dirty="0"/>
          </a:p>
        </p:txBody>
      </p:sp>
      <p:sp>
        <p:nvSpPr>
          <p:cNvPr id="6" name="TextBox 5"/>
          <p:cNvSpPr txBox="1"/>
          <p:nvPr/>
        </p:nvSpPr>
        <p:spPr>
          <a:xfrm>
            <a:off x="3901518" y="1056864"/>
            <a:ext cx="2520461" cy="307777"/>
          </a:xfrm>
          <a:prstGeom prst="rect">
            <a:avLst/>
          </a:prstGeom>
          <a:noFill/>
        </p:spPr>
        <p:txBody>
          <a:bodyPr wrap="square" rtlCol="0">
            <a:spAutoFit/>
          </a:bodyPr>
          <a:lstStyle/>
          <a:p>
            <a:pPr algn="ctr"/>
            <a:r>
              <a:rPr lang="en-US" sz="1400" dirty="0" smtClean="0"/>
              <a:t>Peer to peer attacks</a:t>
            </a:r>
            <a:endParaRPr lang="en-US" sz="1400" dirty="0"/>
          </a:p>
        </p:txBody>
      </p:sp>
      <p:sp>
        <p:nvSpPr>
          <p:cNvPr id="7" name="TextBox 6"/>
          <p:cNvSpPr txBox="1"/>
          <p:nvPr/>
        </p:nvSpPr>
        <p:spPr>
          <a:xfrm>
            <a:off x="6623539" y="5176815"/>
            <a:ext cx="2520461" cy="307777"/>
          </a:xfrm>
          <a:prstGeom prst="rect">
            <a:avLst/>
          </a:prstGeom>
          <a:noFill/>
        </p:spPr>
        <p:txBody>
          <a:bodyPr wrap="square" rtlCol="0">
            <a:spAutoFit/>
          </a:bodyPr>
          <a:lstStyle/>
          <a:p>
            <a:pPr algn="ctr"/>
            <a:r>
              <a:rPr lang="en-US" sz="1400" dirty="0" smtClean="0"/>
              <a:t>Infrastructure attacks</a:t>
            </a:r>
            <a:endParaRPr lang="en-US" sz="1400" dirty="0"/>
          </a:p>
        </p:txBody>
      </p:sp>
      <p:sp>
        <p:nvSpPr>
          <p:cNvPr id="8" name="TextBox 7"/>
          <p:cNvSpPr txBox="1"/>
          <p:nvPr/>
        </p:nvSpPr>
        <p:spPr>
          <a:xfrm>
            <a:off x="3860010" y="5137216"/>
            <a:ext cx="1925825" cy="523220"/>
          </a:xfrm>
          <a:prstGeom prst="rect">
            <a:avLst/>
          </a:prstGeom>
          <a:noFill/>
        </p:spPr>
        <p:txBody>
          <a:bodyPr wrap="square" rtlCol="0">
            <a:spAutoFit/>
          </a:bodyPr>
          <a:lstStyle/>
          <a:p>
            <a:pPr algn="ctr"/>
            <a:r>
              <a:rPr lang="en-US" sz="1400" dirty="0" smtClean="0"/>
              <a:t>Malicious </a:t>
            </a:r>
          </a:p>
          <a:p>
            <a:pPr algn="ctr"/>
            <a:r>
              <a:rPr lang="en-US" sz="1400" dirty="0" smtClean="0"/>
              <a:t>insider attacks</a:t>
            </a:r>
            <a:endParaRPr lang="en-US" sz="1400" dirty="0"/>
          </a:p>
        </p:txBody>
      </p:sp>
      <p:cxnSp>
        <p:nvCxnSpPr>
          <p:cNvPr id="9" name="Straight Arrow Connector 8"/>
          <p:cNvCxnSpPr/>
          <p:nvPr/>
        </p:nvCxnSpPr>
        <p:spPr>
          <a:xfrm>
            <a:off x="5095373" y="1519925"/>
            <a:ext cx="478785" cy="82634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6897138" y="1499498"/>
            <a:ext cx="846709" cy="5115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4974407" y="3440026"/>
            <a:ext cx="1464098" cy="16582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flipV="1">
            <a:off x="7779125" y="4216238"/>
            <a:ext cx="352795" cy="95262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87995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Testbed</a:t>
            </a:r>
            <a:r>
              <a:rPr lang="en-US" dirty="0" smtClean="0"/>
              <a:t> Integration via Virtue Software API</a:t>
            </a:r>
            <a:endParaRPr lang="en-US" dirty="0"/>
          </a:p>
        </p:txBody>
      </p:sp>
      <p:sp>
        <p:nvSpPr>
          <p:cNvPr id="6" name="Content Placeholder 2"/>
          <p:cNvSpPr>
            <a:spLocks noGrp="1"/>
          </p:cNvSpPr>
          <p:nvPr>
            <p:ph idx="1"/>
          </p:nvPr>
        </p:nvSpPr>
        <p:spPr>
          <a:xfrm>
            <a:off x="105509" y="1106859"/>
            <a:ext cx="4368799" cy="5257800"/>
          </a:xfrm>
        </p:spPr>
        <p:txBody>
          <a:bodyPr vert="horz" lIns="91440" tIns="45720" rIns="91440" bIns="45720" rtlCol="0">
            <a:normAutofit/>
          </a:bodyPr>
          <a:lstStyle/>
          <a:p>
            <a:r>
              <a:rPr lang="en-US" dirty="0"/>
              <a:t>APL developed Virtue Software API document</a:t>
            </a:r>
          </a:p>
          <a:p>
            <a:endParaRPr lang="en-US" dirty="0" smtClean="0"/>
          </a:p>
          <a:p>
            <a:r>
              <a:rPr lang="en-US" dirty="0" err="1"/>
              <a:t>Testbed</a:t>
            </a:r>
            <a:r>
              <a:rPr lang="en-US" dirty="0"/>
              <a:t> integration challenges can be reduced by conforming to common API</a:t>
            </a:r>
          </a:p>
          <a:p>
            <a:endParaRPr lang="en-US" dirty="0" smtClean="0"/>
          </a:p>
          <a:p>
            <a:r>
              <a:rPr lang="en-US" dirty="0" smtClean="0"/>
              <a:t>Virtue </a:t>
            </a:r>
            <a:r>
              <a:rPr lang="en-US" dirty="0"/>
              <a:t>Software API includes:</a:t>
            </a:r>
          </a:p>
          <a:p>
            <a:pPr lvl="1"/>
            <a:r>
              <a:rPr lang="en-US" dirty="0"/>
              <a:t>Virtue User API</a:t>
            </a:r>
          </a:p>
          <a:p>
            <a:pPr lvl="1"/>
            <a:r>
              <a:rPr lang="en-US" dirty="0"/>
              <a:t>Virtue Admin API</a:t>
            </a:r>
          </a:p>
          <a:p>
            <a:pPr lvl="1"/>
            <a:r>
              <a:rPr lang="en-US" dirty="0"/>
              <a:t>Virtue Security API</a:t>
            </a:r>
          </a:p>
        </p:txBody>
      </p:sp>
      <p:pic>
        <p:nvPicPr>
          <p:cNvPr id="3" name="Picture 2" descr="api_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925" y="995680"/>
            <a:ext cx="4556760" cy="5486400"/>
          </a:xfrm>
          <a:prstGeom prst="rect">
            <a:avLst/>
          </a:prstGeom>
        </p:spPr>
      </p:pic>
    </p:spTree>
    <p:extLst>
      <p:ext uri="{BB962C8B-B14F-4D97-AF65-F5344CB8AC3E}">
        <p14:creationId xmlns:p14="http://schemas.microsoft.com/office/powerpoint/2010/main" val="408279871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Testbed</a:t>
            </a:r>
            <a:r>
              <a:rPr lang="en-US" dirty="0"/>
              <a:t> Integration via Virtue Software API</a:t>
            </a:r>
          </a:p>
        </p:txBody>
      </p:sp>
      <p:sp>
        <p:nvSpPr>
          <p:cNvPr id="6" name="Content Placeholder 2"/>
          <p:cNvSpPr>
            <a:spLocks noGrp="1"/>
          </p:cNvSpPr>
          <p:nvPr>
            <p:ph idx="1"/>
          </p:nvPr>
        </p:nvSpPr>
        <p:spPr>
          <a:xfrm>
            <a:off x="105509" y="1106859"/>
            <a:ext cx="4368799" cy="5257800"/>
          </a:xfrm>
        </p:spPr>
        <p:txBody>
          <a:bodyPr vert="horz" lIns="91440" tIns="45720" rIns="91440" bIns="45720" rtlCol="0">
            <a:normAutofit/>
          </a:bodyPr>
          <a:lstStyle/>
          <a:p>
            <a:r>
              <a:rPr lang="en-US" dirty="0"/>
              <a:t>APL developed Virtue Software API document</a:t>
            </a:r>
          </a:p>
          <a:p>
            <a:endParaRPr lang="en-US" dirty="0" smtClean="0"/>
          </a:p>
          <a:p>
            <a:r>
              <a:rPr lang="en-US" dirty="0" err="1" smtClean="0"/>
              <a:t>Testbed</a:t>
            </a:r>
            <a:r>
              <a:rPr lang="en-US" dirty="0" smtClean="0"/>
              <a:t> </a:t>
            </a:r>
            <a:r>
              <a:rPr lang="en-US" dirty="0"/>
              <a:t>integration </a:t>
            </a:r>
            <a:r>
              <a:rPr lang="en-US" dirty="0" smtClean="0"/>
              <a:t>challenges can be reduced </a:t>
            </a:r>
            <a:r>
              <a:rPr lang="en-US" dirty="0"/>
              <a:t>by conforming to common </a:t>
            </a:r>
            <a:r>
              <a:rPr lang="en-US" dirty="0" smtClean="0"/>
              <a:t>API</a:t>
            </a:r>
          </a:p>
          <a:p>
            <a:endParaRPr lang="en-US" dirty="0" smtClean="0"/>
          </a:p>
          <a:p>
            <a:r>
              <a:rPr lang="en-US" dirty="0" smtClean="0"/>
              <a:t>Virtue </a:t>
            </a:r>
            <a:r>
              <a:rPr lang="en-US" dirty="0"/>
              <a:t>Software API includes:</a:t>
            </a:r>
          </a:p>
          <a:p>
            <a:pPr lvl="1"/>
            <a:r>
              <a:rPr lang="en-US" dirty="0"/>
              <a:t>Virtue User API</a:t>
            </a:r>
          </a:p>
          <a:p>
            <a:pPr lvl="1"/>
            <a:r>
              <a:rPr lang="en-US" dirty="0"/>
              <a:t>Virtue Admin API</a:t>
            </a:r>
          </a:p>
          <a:p>
            <a:pPr lvl="1"/>
            <a:r>
              <a:rPr lang="en-US" dirty="0"/>
              <a:t>Virtue Security API</a:t>
            </a:r>
          </a:p>
        </p:txBody>
      </p:sp>
      <p:pic>
        <p:nvPicPr>
          <p:cNvPr id="3" name="Picture 2" descr="api_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925" y="995680"/>
            <a:ext cx="4556760" cy="5486400"/>
          </a:xfrm>
          <a:prstGeom prst="rect">
            <a:avLst/>
          </a:prstGeom>
        </p:spPr>
      </p:pic>
      <p:sp>
        <p:nvSpPr>
          <p:cNvPr id="4" name="TextBox 3"/>
          <p:cNvSpPr txBox="1"/>
          <p:nvPr/>
        </p:nvSpPr>
        <p:spPr>
          <a:xfrm>
            <a:off x="1185550" y="5225637"/>
            <a:ext cx="4565005" cy="1015663"/>
          </a:xfrm>
          <a:prstGeom prst="rect">
            <a:avLst/>
          </a:prstGeom>
          <a:noFill/>
          <a:ln w="53975">
            <a:solidFill>
              <a:srgbClr val="800000"/>
            </a:solidFill>
          </a:ln>
        </p:spPr>
        <p:txBody>
          <a:bodyPr wrap="square" rtlCol="0">
            <a:spAutoFit/>
          </a:bodyPr>
          <a:lstStyle/>
          <a:p>
            <a:pPr algn="ctr"/>
            <a:r>
              <a:rPr lang="en-US" sz="2000" dirty="0" smtClean="0"/>
              <a:t>Meetings will be held to review the Virtue API and to discuss questions and needed modifications</a:t>
            </a:r>
            <a:endParaRPr lang="en-US" sz="2000" dirty="0"/>
          </a:p>
        </p:txBody>
      </p:sp>
    </p:spTree>
    <p:extLst>
      <p:ext uri="{BB962C8B-B14F-4D97-AF65-F5344CB8AC3E}">
        <p14:creationId xmlns:p14="http://schemas.microsoft.com/office/powerpoint/2010/main" val="20579150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Virtue API Examples</a:t>
            </a:r>
            <a:endParaRPr lang="en-US" dirty="0"/>
          </a:p>
        </p:txBody>
      </p:sp>
      <p:graphicFrame>
        <p:nvGraphicFramePr>
          <p:cNvPr id="6" name="Diagram 5"/>
          <p:cNvGraphicFramePr/>
          <p:nvPr>
            <p:extLst>
              <p:ext uri="{D42A27DB-BD31-4B8C-83A1-F6EECF244321}">
                <p14:modId xmlns:p14="http://schemas.microsoft.com/office/powerpoint/2010/main" val="30813532"/>
              </p:ext>
            </p:extLst>
          </p:nvPr>
        </p:nvGraphicFramePr>
        <p:xfrm>
          <a:off x="314036" y="1089891"/>
          <a:ext cx="8432800" cy="5098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651391" y="6218404"/>
            <a:ext cx="2095445" cy="369332"/>
          </a:xfrm>
          <a:prstGeom prst="rect">
            <a:avLst/>
          </a:prstGeom>
          <a:noFill/>
        </p:spPr>
        <p:txBody>
          <a:bodyPr wrap="none" rtlCol="0">
            <a:spAutoFit/>
          </a:bodyPr>
          <a:lstStyle/>
          <a:p>
            <a:r>
              <a:rPr lang="en-US" dirty="0" smtClean="0"/>
              <a:t>* in future versions</a:t>
            </a:r>
            <a:endParaRPr lang="en-US" dirty="0"/>
          </a:p>
        </p:txBody>
      </p:sp>
    </p:spTree>
    <p:extLst>
      <p:ext uri="{BB962C8B-B14F-4D97-AF65-F5344CB8AC3E}">
        <p14:creationId xmlns:p14="http://schemas.microsoft.com/office/powerpoint/2010/main" val="42519724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1" y="1126398"/>
            <a:ext cx="8593666" cy="5257800"/>
          </a:xfrm>
        </p:spPr>
        <p:txBody>
          <a:bodyPr anchor="ctr">
            <a:normAutofit/>
          </a:bodyPr>
          <a:lstStyle/>
          <a:p>
            <a:pPr marL="0" indent="0" algn="ctr">
              <a:buNone/>
            </a:pPr>
            <a:r>
              <a:rPr lang="en-US" sz="4000" dirty="0" smtClean="0"/>
              <a:t>Performer Solution Delivery</a:t>
            </a:r>
            <a:endParaRPr lang="en-US" sz="4000" dirty="0"/>
          </a:p>
        </p:txBody>
      </p:sp>
    </p:spTree>
    <p:extLst>
      <p:ext uri="{BB962C8B-B14F-4D97-AF65-F5344CB8AC3E}">
        <p14:creationId xmlns:p14="http://schemas.microsoft.com/office/powerpoint/2010/main" val="59516320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a:xfrm>
            <a:off x="457200" y="1126398"/>
            <a:ext cx="8478434" cy="5257800"/>
          </a:xfrm>
        </p:spPr>
        <p:txBody>
          <a:bodyPr>
            <a:normAutofit/>
          </a:bodyPr>
          <a:lstStyle/>
          <a:p>
            <a:r>
              <a:rPr lang="en-US" sz="2800" dirty="0" smtClean="0"/>
              <a:t>Discuss Overall Approach for Solution Delivery</a:t>
            </a:r>
            <a:endParaRPr lang="en-US" sz="2800" dirty="0"/>
          </a:p>
          <a:p>
            <a:pPr lvl="1"/>
            <a:r>
              <a:rPr lang="en-US" sz="2400" dirty="0" smtClean="0"/>
              <a:t>What: </a:t>
            </a:r>
            <a:r>
              <a:rPr lang="en-US" sz="2400" b="0" dirty="0" smtClean="0"/>
              <a:t>Solution Delivery Package</a:t>
            </a:r>
          </a:p>
          <a:p>
            <a:pPr lvl="1"/>
            <a:r>
              <a:rPr lang="en-US" sz="2400" dirty="0" smtClean="0"/>
              <a:t>Where: </a:t>
            </a:r>
            <a:r>
              <a:rPr lang="en-US" sz="2400" b="0" dirty="0" smtClean="0"/>
              <a:t>Target T&amp;E AWS Account </a:t>
            </a:r>
          </a:p>
          <a:p>
            <a:pPr lvl="1"/>
            <a:r>
              <a:rPr lang="en-US" sz="2400" dirty="0" smtClean="0"/>
              <a:t>How: </a:t>
            </a:r>
            <a:r>
              <a:rPr lang="en-US" sz="2400" b="0" dirty="0" smtClean="0"/>
              <a:t>AWS</a:t>
            </a:r>
            <a:r>
              <a:rPr lang="en-US" sz="2400" dirty="0" smtClean="0"/>
              <a:t> </a:t>
            </a:r>
            <a:r>
              <a:rPr lang="en-US" sz="2400" b="0" dirty="0" smtClean="0"/>
              <a:t>Resource Sharing &amp; Access </a:t>
            </a:r>
          </a:p>
          <a:p>
            <a:pPr lvl="1"/>
            <a:r>
              <a:rPr lang="en-US" sz="2400" dirty="0" smtClean="0"/>
              <a:t>When: </a:t>
            </a:r>
            <a:r>
              <a:rPr lang="en-US" sz="2400" b="0" dirty="0" smtClean="0"/>
              <a:t>Incremental Deployments</a:t>
            </a:r>
          </a:p>
          <a:p>
            <a:pPr lvl="1"/>
            <a:endParaRPr lang="en-US" sz="2400" dirty="0"/>
          </a:p>
          <a:p>
            <a:endParaRPr lang="en-US" sz="2800" dirty="0" smtClean="0"/>
          </a:p>
          <a:p>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10241747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Virtue System Context During Exams </a:t>
            </a:r>
            <a:endParaRPr lang="en-US" dirty="0"/>
          </a:p>
        </p:txBody>
      </p:sp>
      <p:pic>
        <p:nvPicPr>
          <p:cNvPr id="5" name="Picture 4"/>
          <p:cNvPicPr>
            <a:picLocks noChangeAspect="1"/>
          </p:cNvPicPr>
          <p:nvPr/>
        </p:nvPicPr>
        <p:blipFill>
          <a:blip r:embed="rId3"/>
          <a:stretch>
            <a:fillRect/>
          </a:stretch>
        </p:blipFill>
        <p:spPr>
          <a:xfrm>
            <a:off x="151378" y="4115879"/>
            <a:ext cx="2396613" cy="3004956"/>
          </a:xfrm>
          <a:prstGeom prst="rect">
            <a:avLst/>
          </a:prstGeom>
        </p:spPr>
      </p:pic>
      <p:pic>
        <p:nvPicPr>
          <p:cNvPr id="6" name="Picture 5"/>
          <p:cNvPicPr>
            <a:picLocks noChangeAspect="1"/>
          </p:cNvPicPr>
          <p:nvPr/>
        </p:nvPicPr>
        <p:blipFill>
          <a:blip r:embed="rId4"/>
          <a:stretch>
            <a:fillRect/>
          </a:stretch>
        </p:blipFill>
        <p:spPr>
          <a:xfrm>
            <a:off x="554816" y="1149505"/>
            <a:ext cx="7956482" cy="5291935"/>
          </a:xfrm>
          <a:prstGeom prst="rect">
            <a:avLst/>
          </a:prstGeom>
        </p:spPr>
      </p:pic>
    </p:spTree>
    <p:extLst>
      <p:ext uri="{BB962C8B-B14F-4D97-AF65-F5344CB8AC3E}">
        <p14:creationId xmlns:p14="http://schemas.microsoft.com/office/powerpoint/2010/main" val="42616829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Performer Liaisons</a:t>
            </a:r>
            <a:endParaRPr lang="en-US" dirty="0"/>
          </a:p>
        </p:txBody>
      </p:sp>
      <p:sp>
        <p:nvSpPr>
          <p:cNvPr id="3" name="Content Placeholder 2"/>
          <p:cNvSpPr>
            <a:spLocks noGrp="1"/>
          </p:cNvSpPr>
          <p:nvPr>
            <p:ph idx="1"/>
          </p:nvPr>
        </p:nvSpPr>
        <p:spPr/>
        <p:txBody>
          <a:bodyPr/>
          <a:lstStyle/>
          <a:p>
            <a:r>
              <a:rPr lang="en-US" dirty="0" smtClean="0"/>
              <a:t>APL sub-teams identified to support close and continuing interaction with performers teams.  Sub-teams will become resident experts on performer solutions and facilitate information sharing and dry run testing efforts</a:t>
            </a:r>
          </a:p>
          <a:p>
            <a:pPr marL="0" indent="0">
              <a:buNone/>
            </a:pPr>
            <a:endParaRPr lang="en-US" dirty="0" smtClean="0"/>
          </a:p>
        </p:txBody>
      </p:sp>
      <p:graphicFrame>
        <p:nvGraphicFramePr>
          <p:cNvPr id="4" name="Diagram 3"/>
          <p:cNvGraphicFramePr/>
          <p:nvPr>
            <p:extLst>
              <p:ext uri="{D42A27DB-BD31-4B8C-83A1-F6EECF244321}">
                <p14:modId xmlns:p14="http://schemas.microsoft.com/office/powerpoint/2010/main" val="2796505045"/>
              </p:ext>
            </p:extLst>
          </p:nvPr>
        </p:nvGraphicFramePr>
        <p:xfrm>
          <a:off x="914400" y="2301240"/>
          <a:ext cx="737616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05256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Virtue Software Package Delivery</a:t>
            </a:r>
            <a:endParaRPr lang="en-US" dirty="0"/>
          </a:p>
        </p:txBody>
      </p:sp>
      <p:sp>
        <p:nvSpPr>
          <p:cNvPr id="3" name="Content Placeholder 2"/>
          <p:cNvSpPr>
            <a:spLocks noGrp="1"/>
          </p:cNvSpPr>
          <p:nvPr>
            <p:ph idx="1"/>
          </p:nvPr>
        </p:nvSpPr>
        <p:spPr>
          <a:xfrm>
            <a:off x="457200" y="1126398"/>
            <a:ext cx="8306972" cy="5274402"/>
          </a:xfrm>
        </p:spPr>
        <p:txBody>
          <a:bodyPr>
            <a:normAutofit/>
          </a:bodyPr>
          <a:lstStyle/>
          <a:p>
            <a:r>
              <a:rPr lang="en-US" dirty="0" smtClean="0"/>
              <a:t>Virtue deployment package</a:t>
            </a:r>
          </a:p>
          <a:p>
            <a:pPr lvl="1"/>
            <a:r>
              <a:rPr lang="en-US" dirty="0" smtClean="0"/>
              <a:t>Deployment scripts </a:t>
            </a:r>
          </a:p>
          <a:p>
            <a:pPr lvl="2"/>
            <a:r>
              <a:rPr lang="en-US" dirty="0" smtClean="0"/>
              <a:t>All scripts &amp; templates developed to interface with AWS SDK/API</a:t>
            </a:r>
          </a:p>
          <a:p>
            <a:pPr lvl="1"/>
            <a:r>
              <a:rPr lang="en-US" dirty="0" smtClean="0"/>
              <a:t>Virtue AMIs (if available)</a:t>
            </a:r>
          </a:p>
          <a:p>
            <a:pPr lvl="1"/>
            <a:r>
              <a:rPr lang="en-US" dirty="0" smtClean="0"/>
              <a:t>Deployable binaries </a:t>
            </a:r>
          </a:p>
          <a:p>
            <a:pPr lvl="1"/>
            <a:r>
              <a:rPr lang="en-US" dirty="0"/>
              <a:t>Source </a:t>
            </a:r>
            <a:r>
              <a:rPr lang="en-US" dirty="0" smtClean="0"/>
              <a:t>code </a:t>
            </a:r>
            <a:r>
              <a:rPr lang="en-US" dirty="0"/>
              <a:t> </a:t>
            </a:r>
            <a:endParaRPr lang="en-US" dirty="0" smtClean="0"/>
          </a:p>
          <a:p>
            <a:pPr lvl="2"/>
            <a:r>
              <a:rPr lang="en-US" dirty="0" smtClean="0"/>
              <a:t>T&amp;E </a:t>
            </a:r>
            <a:r>
              <a:rPr lang="en-US" dirty="0"/>
              <a:t>team reserves the right to build from </a:t>
            </a:r>
            <a:r>
              <a:rPr lang="en-US" dirty="0" smtClean="0"/>
              <a:t>source</a:t>
            </a:r>
          </a:p>
          <a:p>
            <a:r>
              <a:rPr lang="en-US" dirty="0" smtClean="0"/>
              <a:t>Virtue information package</a:t>
            </a:r>
          </a:p>
          <a:p>
            <a:pPr lvl="1"/>
            <a:r>
              <a:rPr lang="en-US" dirty="0" smtClean="0"/>
              <a:t>System &amp; Architecture and Design</a:t>
            </a:r>
          </a:p>
          <a:p>
            <a:pPr lvl="1"/>
            <a:r>
              <a:rPr lang="en-US" dirty="0" smtClean="0"/>
              <a:t>System Interface Details</a:t>
            </a:r>
          </a:p>
          <a:p>
            <a:pPr lvl="1"/>
            <a:r>
              <a:rPr lang="en-US" dirty="0" smtClean="0"/>
              <a:t>Deployment Information</a:t>
            </a:r>
          </a:p>
          <a:p>
            <a:pPr lvl="1"/>
            <a:r>
              <a:rPr lang="en-US" dirty="0" smtClean="0"/>
              <a:t>User Information</a:t>
            </a:r>
          </a:p>
          <a:p>
            <a:pPr lvl="1"/>
            <a:r>
              <a:rPr lang="en-US" dirty="0" smtClean="0"/>
              <a:t>Administrator Information</a:t>
            </a:r>
          </a:p>
          <a:p>
            <a:pPr lvl="1"/>
            <a:r>
              <a:rPr lang="en-US" dirty="0" smtClean="0"/>
              <a:t>Test Readiness Plan</a:t>
            </a:r>
            <a:endParaRPr lang="en-US" dirty="0"/>
          </a:p>
        </p:txBody>
      </p:sp>
    </p:spTree>
    <p:extLst>
      <p:ext uri="{BB962C8B-B14F-4D97-AF65-F5344CB8AC3E}">
        <p14:creationId xmlns:p14="http://schemas.microsoft.com/office/powerpoint/2010/main" val="7105117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Replicating Performer AWS Environments</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611601"/>
            <a:ext cx="7904686" cy="244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Isosceles Triangle 4"/>
          <p:cNvSpPr/>
          <p:nvPr/>
        </p:nvSpPr>
        <p:spPr>
          <a:xfrm rot="5400000">
            <a:off x="3609978" y="2652203"/>
            <a:ext cx="1895476" cy="466734"/>
          </a:xfrm>
          <a:prstGeom prst="triangle">
            <a:avLst/>
          </a:prstGeom>
          <a:solidFill>
            <a:srgbClr val="0070C0"/>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Content Placeholder 3"/>
          <p:cNvSpPr txBox="1">
            <a:spLocks/>
          </p:cNvSpPr>
          <p:nvPr/>
        </p:nvSpPr>
        <p:spPr>
          <a:xfrm>
            <a:off x="443445" y="4915601"/>
            <a:ext cx="8228542" cy="1359022"/>
          </a:xfrm>
          <a:prstGeom prst="rect">
            <a:avLst/>
          </a:prstGeom>
        </p:spPr>
        <p:txBody>
          <a:bodyPr/>
          <a:lstStyle>
            <a:lvl1pPr marL="230188" indent="-230188" algn="l" defTabSz="457200" rtl="0" eaLnBrk="1" latinLnBrk="0" hangingPunct="1">
              <a:lnSpc>
                <a:spcPct val="100000"/>
              </a:lnSpc>
              <a:spcBef>
                <a:spcPts val="300"/>
              </a:spcBef>
              <a:spcAft>
                <a:spcPts val="300"/>
              </a:spcAft>
              <a:buClrTx/>
              <a:buFont typeface="Wingdings" charset="2"/>
              <a:buChar char="§"/>
              <a:defRPr sz="2000" b="1" kern="1200">
                <a:solidFill>
                  <a:srgbClr val="0A237A"/>
                </a:solidFill>
                <a:latin typeface="+mn-lt"/>
                <a:ea typeface="+mn-ea"/>
                <a:cs typeface="+mn-cs"/>
              </a:defRPr>
            </a:lvl1pPr>
            <a:lvl2pPr marL="627063" indent="-228600" algn="l" defTabSz="457200" rtl="0" eaLnBrk="1" latinLnBrk="0" hangingPunct="1">
              <a:lnSpc>
                <a:spcPct val="100000"/>
              </a:lnSpc>
              <a:spcBef>
                <a:spcPts val="300"/>
              </a:spcBef>
              <a:spcAft>
                <a:spcPts val="300"/>
              </a:spcAft>
              <a:buClrTx/>
              <a:buSzPct val="75000"/>
              <a:buFont typeface="Wingdings" charset="2"/>
              <a:buChar char="Ø"/>
              <a:defRPr sz="1800" b="1" kern="1200">
                <a:solidFill>
                  <a:schemeClr val="tx1"/>
                </a:solidFill>
                <a:latin typeface="+mn-lt"/>
                <a:ea typeface="+mn-ea"/>
                <a:cs typeface="+mn-cs"/>
              </a:defRPr>
            </a:lvl2pPr>
            <a:lvl3pPr marL="1033463" indent="-228600" algn="l" defTabSz="457200" rtl="0" eaLnBrk="1" latinLnBrk="0" hangingPunct="1">
              <a:lnSpc>
                <a:spcPct val="100000"/>
              </a:lnSpc>
              <a:spcBef>
                <a:spcPts val="300"/>
              </a:spcBef>
              <a:spcAft>
                <a:spcPts val="300"/>
              </a:spcAft>
              <a:buClrTx/>
              <a:buFont typeface="Lucida Grande"/>
              <a:buChar char="–"/>
              <a:defRPr sz="1600" b="1" kern="1200">
                <a:solidFill>
                  <a:schemeClr val="tx1"/>
                </a:solidFill>
                <a:latin typeface="+mn-lt"/>
                <a:ea typeface="+mn-ea"/>
                <a:cs typeface="+mn-cs"/>
              </a:defRPr>
            </a:lvl3pPr>
            <a:lvl4pPr marL="1430338" indent="-228600" algn="l" defTabSz="457200" rtl="0" eaLnBrk="1" latinLnBrk="0" hangingPunct="1">
              <a:lnSpc>
                <a:spcPct val="100000"/>
              </a:lnSpc>
              <a:spcBef>
                <a:spcPts val="300"/>
              </a:spcBef>
              <a:spcAft>
                <a:spcPts val="300"/>
              </a:spcAft>
              <a:buClrTx/>
              <a:buFont typeface="Arial"/>
              <a:buChar char="•"/>
              <a:defRPr sz="1600" b="1" kern="1200">
                <a:solidFill>
                  <a:schemeClr val="tx1"/>
                </a:solidFill>
                <a:latin typeface="+mn-lt"/>
                <a:ea typeface="+mn-ea"/>
                <a:cs typeface="+mn-cs"/>
              </a:defRPr>
            </a:lvl4pPr>
            <a:lvl5pPr marL="1828800" indent="-228600" algn="l" defTabSz="457200" rtl="0" eaLnBrk="1" latinLnBrk="0" hangingPunct="1">
              <a:lnSpc>
                <a:spcPct val="100000"/>
              </a:lnSpc>
              <a:spcBef>
                <a:spcPts val="300"/>
              </a:spcBef>
              <a:spcAft>
                <a:spcPts val="300"/>
              </a:spcAft>
              <a:buClrTx/>
              <a:buSzPct val="75000"/>
              <a:buFont typeface="Wingdings" charset="2"/>
              <a:buChar char="v"/>
              <a:defRPr sz="16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JHU/APL’s AWS Account will be used for the Test &amp; Evaluation of Performer Solutions</a:t>
            </a:r>
          </a:p>
          <a:p>
            <a:r>
              <a:rPr lang="en-US" dirty="0" smtClean="0"/>
              <a:t>Critical to ensure that the T&amp;E environment is fully isolated &amp; controlled during Exams</a:t>
            </a:r>
          </a:p>
          <a:p>
            <a:endParaRPr lang="en-US" dirty="0"/>
          </a:p>
        </p:txBody>
      </p:sp>
      <p:sp>
        <p:nvSpPr>
          <p:cNvPr id="7" name="Rounded Rectangle 6"/>
          <p:cNvSpPr/>
          <p:nvPr/>
        </p:nvSpPr>
        <p:spPr>
          <a:xfrm>
            <a:off x="1076342" y="1413948"/>
            <a:ext cx="2295525" cy="359568"/>
          </a:xfrm>
          <a:prstGeom prst="roundRect">
            <a:avLst/>
          </a:prstGeom>
          <a:solidFill>
            <a:schemeClr val="accent4">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rPr>
              <a:t>Performer Account</a:t>
            </a:r>
            <a:endParaRPr lang="en-US" dirty="0">
              <a:solidFill>
                <a:schemeClr val="bg1"/>
              </a:solidFill>
            </a:endParaRPr>
          </a:p>
        </p:txBody>
      </p:sp>
      <p:sp>
        <p:nvSpPr>
          <p:cNvPr id="8" name="Rounded Rectangle 7"/>
          <p:cNvSpPr/>
          <p:nvPr/>
        </p:nvSpPr>
        <p:spPr>
          <a:xfrm>
            <a:off x="5581667" y="1431806"/>
            <a:ext cx="2295525" cy="359568"/>
          </a:xfrm>
          <a:prstGeom prst="roundRect">
            <a:avLst/>
          </a:prstGeom>
          <a:solidFill>
            <a:schemeClr val="accent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rPr>
              <a:t>APL Account</a:t>
            </a:r>
            <a:endParaRPr lang="en-US" dirty="0">
              <a:solidFill>
                <a:schemeClr val="bg1"/>
              </a:solidFill>
            </a:endParaRPr>
          </a:p>
        </p:txBody>
      </p:sp>
      <p:sp>
        <p:nvSpPr>
          <p:cNvPr id="3" name="TextBox 2"/>
          <p:cNvSpPr txBox="1"/>
          <p:nvPr/>
        </p:nvSpPr>
        <p:spPr>
          <a:xfrm>
            <a:off x="712381" y="4113820"/>
            <a:ext cx="2945219" cy="369332"/>
          </a:xfrm>
          <a:prstGeom prst="rect">
            <a:avLst/>
          </a:prstGeom>
          <a:noFill/>
        </p:spPr>
        <p:txBody>
          <a:bodyPr wrap="square" rtlCol="0">
            <a:spAutoFit/>
          </a:bodyPr>
          <a:lstStyle/>
          <a:p>
            <a:pPr algn="ctr"/>
            <a:r>
              <a:rPr lang="en-US" dirty="0" smtClean="0"/>
              <a:t>Internal </a:t>
            </a:r>
            <a:r>
              <a:rPr lang="en-US" i="1" dirty="0" smtClean="0"/>
              <a:t>Development</a:t>
            </a:r>
            <a:endParaRPr lang="en-US" i="1" dirty="0"/>
          </a:p>
        </p:txBody>
      </p:sp>
      <p:sp>
        <p:nvSpPr>
          <p:cNvPr id="9" name="TextBox 8"/>
          <p:cNvSpPr txBox="1"/>
          <p:nvPr/>
        </p:nvSpPr>
        <p:spPr>
          <a:xfrm>
            <a:off x="5114261" y="4162017"/>
            <a:ext cx="3276200" cy="646331"/>
          </a:xfrm>
          <a:prstGeom prst="rect">
            <a:avLst/>
          </a:prstGeom>
          <a:noFill/>
        </p:spPr>
        <p:txBody>
          <a:bodyPr wrap="square" rtlCol="0">
            <a:spAutoFit/>
          </a:bodyPr>
          <a:lstStyle/>
          <a:p>
            <a:pPr algn="ctr"/>
            <a:r>
              <a:rPr lang="en-US" dirty="0" smtClean="0"/>
              <a:t>Incremental </a:t>
            </a:r>
            <a:r>
              <a:rPr lang="en-US" i="1" dirty="0" smtClean="0"/>
              <a:t>Deployments</a:t>
            </a:r>
            <a:r>
              <a:rPr lang="en-US" dirty="0" smtClean="0"/>
              <a:t> in Preparation of T&amp;E Exams</a:t>
            </a:r>
            <a:endParaRPr lang="en-US" dirty="0"/>
          </a:p>
        </p:txBody>
      </p:sp>
    </p:spTree>
    <p:extLst>
      <p:ext uri="{BB962C8B-B14F-4D97-AF65-F5344CB8AC3E}">
        <p14:creationId xmlns:p14="http://schemas.microsoft.com/office/powerpoint/2010/main" val="16696013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200" y="58094"/>
            <a:ext cx="8766000" cy="803443"/>
          </a:xfrm>
        </p:spPr>
        <p:txBody>
          <a:bodyPr/>
          <a:lstStyle/>
          <a:p>
            <a:r>
              <a:rPr lang="en-US" dirty="0" smtClean="0"/>
              <a:t>AWS Deployment Process</a:t>
            </a:r>
            <a:endParaRPr lang="en-US" dirty="0"/>
          </a:p>
        </p:txBody>
      </p:sp>
      <p:sp>
        <p:nvSpPr>
          <p:cNvPr id="10" name="Rounded Rectangle 9"/>
          <p:cNvSpPr/>
          <p:nvPr/>
        </p:nvSpPr>
        <p:spPr>
          <a:xfrm>
            <a:off x="1498555" y="1042723"/>
            <a:ext cx="2116551" cy="283688"/>
          </a:xfrm>
          <a:prstGeom prst="roundRect">
            <a:avLst/>
          </a:prstGeom>
          <a:solidFill>
            <a:schemeClr val="accent4">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prstClr val="white"/>
                </a:solidFill>
                <a:latin typeface="Arial"/>
              </a:rPr>
              <a:t>Performer Account</a:t>
            </a:r>
            <a:endParaRPr lang="en-US" sz="1600" dirty="0">
              <a:solidFill>
                <a:prstClr val="white"/>
              </a:solidFill>
              <a:latin typeface="Arial"/>
            </a:endParaRPr>
          </a:p>
        </p:txBody>
      </p:sp>
      <p:sp>
        <p:nvSpPr>
          <p:cNvPr id="11" name="Rounded Rectangle 10"/>
          <p:cNvSpPr/>
          <p:nvPr/>
        </p:nvSpPr>
        <p:spPr>
          <a:xfrm>
            <a:off x="6079101" y="1042724"/>
            <a:ext cx="2295525" cy="283688"/>
          </a:xfrm>
          <a:prstGeom prst="roundRect">
            <a:avLst/>
          </a:prstGeom>
          <a:solidFill>
            <a:schemeClr val="accent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prstClr val="white"/>
                </a:solidFill>
                <a:latin typeface="Arial"/>
              </a:rPr>
              <a:t>APL Account</a:t>
            </a:r>
            <a:endParaRPr lang="en-US" sz="1600" dirty="0">
              <a:solidFill>
                <a:prstClr val="white"/>
              </a:solidFill>
              <a:latin typeface="Arial"/>
            </a:endParaRPr>
          </a:p>
        </p:txBody>
      </p:sp>
      <p:sp>
        <p:nvSpPr>
          <p:cNvPr id="12" name="Rounded Rectangle 11"/>
          <p:cNvSpPr/>
          <p:nvPr/>
        </p:nvSpPr>
        <p:spPr>
          <a:xfrm>
            <a:off x="349321" y="5882375"/>
            <a:ext cx="8412542" cy="579981"/>
          </a:xfrm>
          <a:prstGeom prst="roundRect">
            <a:avLst/>
          </a:prstGeom>
          <a:solidFill>
            <a:srgbClr val="091C5F"/>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solidFill>
                  <a:schemeClr val="bg1"/>
                </a:solidFill>
                <a:latin typeface="Arial"/>
              </a:rPr>
              <a:t>Performer Access Into APL Account will be removed for Mid Term and Final Exams</a:t>
            </a:r>
            <a:endParaRPr lang="en-US" sz="1600" b="1" dirty="0">
              <a:solidFill>
                <a:schemeClr val="bg1"/>
              </a:solidFill>
              <a:latin typeface="Arial"/>
            </a:endParaRPr>
          </a:p>
        </p:txBody>
      </p:sp>
      <p:pic>
        <p:nvPicPr>
          <p:cNvPr id="4" name="Picture 3"/>
          <p:cNvPicPr>
            <a:picLocks noChangeAspect="1"/>
          </p:cNvPicPr>
          <p:nvPr/>
        </p:nvPicPr>
        <p:blipFill>
          <a:blip r:embed="rId3"/>
          <a:stretch>
            <a:fillRect/>
          </a:stretch>
        </p:blipFill>
        <p:spPr>
          <a:xfrm>
            <a:off x="4236172" y="3151162"/>
            <a:ext cx="521053" cy="462151"/>
          </a:xfrm>
          <a:prstGeom prst="rect">
            <a:avLst/>
          </a:prstGeom>
        </p:spPr>
      </p:pic>
      <p:pic>
        <p:nvPicPr>
          <p:cNvPr id="5" name="Picture 4"/>
          <p:cNvPicPr>
            <a:picLocks noChangeAspect="1"/>
          </p:cNvPicPr>
          <p:nvPr/>
        </p:nvPicPr>
        <p:blipFill>
          <a:blip r:embed="rId4"/>
          <a:stretch>
            <a:fillRect/>
          </a:stretch>
        </p:blipFill>
        <p:spPr>
          <a:xfrm>
            <a:off x="4438573" y="4887950"/>
            <a:ext cx="489539" cy="438456"/>
          </a:xfrm>
          <a:prstGeom prst="rect">
            <a:avLst/>
          </a:prstGeom>
        </p:spPr>
      </p:pic>
      <p:pic>
        <p:nvPicPr>
          <p:cNvPr id="6" name="Picture 5"/>
          <p:cNvPicPr>
            <a:picLocks noChangeAspect="1"/>
          </p:cNvPicPr>
          <p:nvPr/>
        </p:nvPicPr>
        <p:blipFill>
          <a:blip r:embed="rId5"/>
          <a:stretch>
            <a:fillRect/>
          </a:stretch>
        </p:blipFill>
        <p:spPr>
          <a:xfrm>
            <a:off x="8296972" y="4471923"/>
            <a:ext cx="490817" cy="435333"/>
          </a:xfrm>
          <a:prstGeom prst="rect">
            <a:avLst/>
          </a:prstGeom>
        </p:spPr>
      </p:pic>
      <p:pic>
        <p:nvPicPr>
          <p:cNvPr id="7" name="Picture 6"/>
          <p:cNvPicPr>
            <a:picLocks noChangeAspect="1"/>
          </p:cNvPicPr>
          <p:nvPr/>
        </p:nvPicPr>
        <p:blipFill>
          <a:blip r:embed="rId6"/>
          <a:stretch>
            <a:fillRect/>
          </a:stretch>
        </p:blipFill>
        <p:spPr>
          <a:xfrm>
            <a:off x="654054" y="4432456"/>
            <a:ext cx="513566" cy="455511"/>
          </a:xfrm>
          <a:prstGeom prst="rect">
            <a:avLst/>
          </a:prstGeom>
        </p:spPr>
      </p:pic>
      <p:pic>
        <p:nvPicPr>
          <p:cNvPr id="15" name="Picture 14"/>
          <p:cNvPicPr>
            <a:picLocks noChangeAspect="1"/>
          </p:cNvPicPr>
          <p:nvPr/>
        </p:nvPicPr>
        <p:blipFill>
          <a:blip r:embed="rId7"/>
          <a:stretch>
            <a:fillRect/>
          </a:stretch>
        </p:blipFill>
        <p:spPr>
          <a:xfrm>
            <a:off x="837024" y="1264398"/>
            <a:ext cx="7537602" cy="4662150"/>
          </a:xfrm>
          <a:prstGeom prst="rect">
            <a:avLst/>
          </a:prstGeom>
        </p:spPr>
      </p:pic>
    </p:spTree>
    <p:extLst>
      <p:ext uri="{BB962C8B-B14F-4D97-AF65-F5344CB8AC3E}">
        <p14:creationId xmlns:p14="http://schemas.microsoft.com/office/powerpoint/2010/main" val="219964418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65814" y="1347492"/>
            <a:ext cx="8545489" cy="2594971"/>
          </a:xfrm>
          <a:prstGeom prst="rect">
            <a:avLst/>
          </a:prstGeom>
        </p:spPr>
      </p:pic>
      <p:sp>
        <p:nvSpPr>
          <p:cNvPr id="2" name="Title 1"/>
          <p:cNvSpPr>
            <a:spLocks noGrp="1"/>
          </p:cNvSpPr>
          <p:nvPr>
            <p:ph type="title"/>
          </p:nvPr>
        </p:nvSpPr>
        <p:spPr/>
        <p:txBody>
          <a:bodyPr/>
          <a:lstStyle/>
          <a:p>
            <a:r>
              <a:rPr lang="en-US" dirty="0"/>
              <a:t>Resource Sharing between AWS Accounts</a:t>
            </a:r>
          </a:p>
        </p:txBody>
      </p:sp>
      <p:sp>
        <p:nvSpPr>
          <p:cNvPr id="4" name="Content Placeholder 3"/>
          <p:cNvSpPr>
            <a:spLocks noGrp="1"/>
          </p:cNvSpPr>
          <p:nvPr>
            <p:ph idx="1"/>
          </p:nvPr>
        </p:nvSpPr>
        <p:spPr>
          <a:xfrm>
            <a:off x="393405" y="4159476"/>
            <a:ext cx="8545489" cy="1522096"/>
          </a:xfrm>
        </p:spPr>
        <p:txBody>
          <a:bodyPr>
            <a:normAutofit fontScale="92500"/>
          </a:bodyPr>
          <a:lstStyle/>
          <a:p>
            <a:r>
              <a:rPr lang="en-US" dirty="0" smtClean="0"/>
              <a:t>No cross account resource sharing &amp; accesses during examinations</a:t>
            </a:r>
          </a:p>
          <a:p>
            <a:r>
              <a:rPr lang="en-US" dirty="0" smtClean="0"/>
              <a:t>Identify resources early on that cannot be easily reconstructed or transferred (e.g., AMIs) </a:t>
            </a:r>
          </a:p>
          <a:p>
            <a:pPr lvl="1"/>
            <a:r>
              <a:rPr lang="en-US" dirty="0" smtClean="0"/>
              <a:t>Review “Limitations” Section</a:t>
            </a:r>
          </a:p>
          <a:p>
            <a:endParaRPr lang="en-US" dirty="0"/>
          </a:p>
        </p:txBody>
      </p:sp>
      <p:sp>
        <p:nvSpPr>
          <p:cNvPr id="6" name="Right Arrow 5"/>
          <p:cNvSpPr/>
          <p:nvPr/>
        </p:nvSpPr>
        <p:spPr>
          <a:xfrm>
            <a:off x="3487479" y="2056083"/>
            <a:ext cx="2396092" cy="1053910"/>
          </a:xfrm>
          <a:prstGeom prst="rightArrow">
            <a:avLst/>
          </a:prstGeom>
          <a:solidFill>
            <a:schemeClr val="tx2"/>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smtClean="0">
                <a:solidFill>
                  <a:prstClr val="white"/>
                </a:solidFill>
                <a:latin typeface="Arial"/>
              </a:rPr>
              <a:t>Shared  Resource Access</a:t>
            </a:r>
            <a:endParaRPr lang="en-US" sz="1400" b="1" dirty="0">
              <a:solidFill>
                <a:prstClr val="white"/>
              </a:solidFill>
              <a:latin typeface="Arial"/>
            </a:endParaRPr>
          </a:p>
        </p:txBody>
      </p:sp>
      <p:sp>
        <p:nvSpPr>
          <p:cNvPr id="7" name="Rounded Rectangle 6"/>
          <p:cNvSpPr/>
          <p:nvPr/>
        </p:nvSpPr>
        <p:spPr>
          <a:xfrm>
            <a:off x="1268168" y="1087947"/>
            <a:ext cx="2295525" cy="368714"/>
          </a:xfrm>
          <a:prstGeom prst="roundRect">
            <a:avLst/>
          </a:prstGeom>
          <a:solidFill>
            <a:schemeClr val="accent4">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white"/>
                </a:solidFill>
                <a:latin typeface="Arial"/>
              </a:rPr>
              <a:t>Performer Account</a:t>
            </a:r>
            <a:endParaRPr lang="en-US" dirty="0">
              <a:solidFill>
                <a:prstClr val="white"/>
              </a:solidFill>
              <a:latin typeface="Arial"/>
            </a:endParaRPr>
          </a:p>
        </p:txBody>
      </p:sp>
      <p:sp>
        <p:nvSpPr>
          <p:cNvPr id="8" name="Rounded Rectangle 7"/>
          <p:cNvSpPr/>
          <p:nvPr/>
        </p:nvSpPr>
        <p:spPr>
          <a:xfrm>
            <a:off x="6149398" y="1087946"/>
            <a:ext cx="2295525" cy="389115"/>
          </a:xfrm>
          <a:prstGeom prst="roundRect">
            <a:avLst/>
          </a:prstGeom>
          <a:solidFill>
            <a:schemeClr val="accent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white"/>
                </a:solidFill>
                <a:latin typeface="Arial"/>
              </a:rPr>
              <a:t>APL Account</a:t>
            </a:r>
            <a:endParaRPr lang="en-US" dirty="0">
              <a:solidFill>
                <a:prstClr val="white"/>
              </a:solidFill>
              <a:latin typeface="Arial"/>
            </a:endParaRPr>
          </a:p>
        </p:txBody>
      </p:sp>
      <p:sp>
        <p:nvSpPr>
          <p:cNvPr id="3" name="Multiply 2"/>
          <p:cNvSpPr/>
          <p:nvPr/>
        </p:nvSpPr>
        <p:spPr>
          <a:xfrm>
            <a:off x="4162187" y="2679493"/>
            <a:ext cx="786809" cy="846735"/>
          </a:xfrm>
          <a:prstGeom prst="mathMultiply">
            <a:avLst/>
          </a:prstGeom>
          <a:solidFill>
            <a:srgbClr val="FF0000"/>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ounded Rectangle 11"/>
          <p:cNvSpPr/>
          <p:nvPr/>
        </p:nvSpPr>
        <p:spPr>
          <a:xfrm>
            <a:off x="349321" y="5722885"/>
            <a:ext cx="8412542" cy="579981"/>
          </a:xfrm>
          <a:prstGeom prst="roundRect">
            <a:avLst/>
          </a:prstGeom>
          <a:solidFill>
            <a:srgbClr val="091C5F"/>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solidFill>
                  <a:schemeClr val="bg1"/>
                </a:solidFill>
              </a:rPr>
              <a:t>http://docs.aws.amazon.com/vm-import/latest/userguide/vmexport.html</a:t>
            </a:r>
            <a:endParaRPr lang="en-US" sz="1600" b="1" dirty="0">
              <a:solidFill>
                <a:schemeClr val="bg1"/>
              </a:solidFill>
              <a:latin typeface="Arial"/>
            </a:endParaRPr>
          </a:p>
        </p:txBody>
      </p:sp>
    </p:spTree>
    <p:extLst>
      <p:ext uri="{BB962C8B-B14F-4D97-AF65-F5344CB8AC3E}">
        <p14:creationId xmlns:p14="http://schemas.microsoft.com/office/powerpoint/2010/main" val="355756962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a:t>
            </a:r>
            <a:r>
              <a:rPr lang="en-US" dirty="0" smtClean="0"/>
              <a:t>Deployments</a:t>
            </a:r>
            <a:endParaRPr lang="en-US" dirty="0"/>
          </a:p>
        </p:txBody>
      </p:sp>
      <p:cxnSp>
        <p:nvCxnSpPr>
          <p:cNvPr id="4" name="Straight Arrow Connector 3"/>
          <p:cNvCxnSpPr/>
          <p:nvPr/>
        </p:nvCxnSpPr>
        <p:spPr>
          <a:xfrm>
            <a:off x="246152" y="5046482"/>
            <a:ext cx="8461196" cy="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27" y="1642863"/>
            <a:ext cx="8086894" cy="332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31852" y="5052073"/>
            <a:ext cx="982574" cy="369332"/>
          </a:xfrm>
          <a:prstGeom prst="rect">
            <a:avLst/>
          </a:prstGeom>
          <a:noFill/>
        </p:spPr>
        <p:txBody>
          <a:bodyPr wrap="square" rtlCol="0">
            <a:spAutoFit/>
          </a:bodyPr>
          <a:lstStyle/>
          <a:p>
            <a:r>
              <a:rPr lang="en-US" dirty="0" smtClean="0">
                <a:solidFill>
                  <a:prstClr val="black"/>
                </a:solidFill>
                <a:latin typeface="Arial"/>
              </a:rPr>
              <a:t>Start</a:t>
            </a:r>
            <a:endParaRPr lang="en-US" sz="1400" baseline="-25000" dirty="0">
              <a:solidFill>
                <a:prstClr val="black"/>
              </a:solidFill>
              <a:latin typeface="Arial"/>
            </a:endParaRPr>
          </a:p>
        </p:txBody>
      </p:sp>
      <p:sp>
        <p:nvSpPr>
          <p:cNvPr id="7" name="TextBox 6"/>
          <p:cNvSpPr txBox="1"/>
          <p:nvPr/>
        </p:nvSpPr>
        <p:spPr>
          <a:xfrm>
            <a:off x="7963793" y="5031604"/>
            <a:ext cx="855667" cy="369332"/>
          </a:xfrm>
          <a:prstGeom prst="rect">
            <a:avLst/>
          </a:prstGeom>
          <a:noFill/>
        </p:spPr>
        <p:txBody>
          <a:bodyPr wrap="square" rtlCol="0">
            <a:spAutoFit/>
          </a:bodyPr>
          <a:lstStyle/>
          <a:p>
            <a:r>
              <a:rPr lang="en-US" dirty="0" smtClean="0">
                <a:solidFill>
                  <a:prstClr val="black"/>
                </a:solidFill>
                <a:latin typeface="Arial"/>
              </a:rPr>
              <a:t>Exam</a:t>
            </a:r>
            <a:endParaRPr lang="en-US" sz="1400" baseline="-25000" dirty="0">
              <a:solidFill>
                <a:prstClr val="black"/>
              </a:solidFill>
              <a:latin typeface="Arial"/>
            </a:endParaRPr>
          </a:p>
        </p:txBody>
      </p:sp>
      <p:sp>
        <p:nvSpPr>
          <p:cNvPr id="8" name="Rounded Rectangle 7"/>
          <p:cNvSpPr/>
          <p:nvPr/>
        </p:nvSpPr>
        <p:spPr>
          <a:xfrm>
            <a:off x="176810" y="5650282"/>
            <a:ext cx="8355328" cy="718528"/>
          </a:xfrm>
          <a:prstGeom prst="roundRect">
            <a:avLst/>
          </a:prstGeom>
          <a:solidFill>
            <a:schemeClr val="tx2"/>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white"/>
                </a:solidFill>
                <a:latin typeface="Arial"/>
              </a:rPr>
              <a:t>Establish an </a:t>
            </a:r>
            <a:r>
              <a:rPr lang="en-US" dirty="0">
                <a:solidFill>
                  <a:prstClr val="white"/>
                </a:solidFill>
                <a:latin typeface="Arial"/>
              </a:rPr>
              <a:t>i</a:t>
            </a:r>
            <a:r>
              <a:rPr lang="en-US" dirty="0" smtClean="0">
                <a:solidFill>
                  <a:prstClr val="white"/>
                </a:solidFill>
                <a:latin typeface="Arial"/>
              </a:rPr>
              <a:t>ncremental AWS environment deployment </a:t>
            </a:r>
            <a:r>
              <a:rPr lang="en-US" dirty="0">
                <a:solidFill>
                  <a:prstClr val="white"/>
                </a:solidFill>
                <a:latin typeface="Arial"/>
              </a:rPr>
              <a:t>p</a:t>
            </a:r>
            <a:r>
              <a:rPr lang="en-US" dirty="0" smtClean="0">
                <a:solidFill>
                  <a:prstClr val="white"/>
                </a:solidFill>
                <a:latin typeface="Arial"/>
              </a:rPr>
              <a:t>lan </a:t>
            </a:r>
            <a:r>
              <a:rPr lang="en-US" dirty="0">
                <a:solidFill>
                  <a:prstClr val="white"/>
                </a:solidFill>
                <a:latin typeface="Arial"/>
              </a:rPr>
              <a:t>f</a:t>
            </a:r>
            <a:r>
              <a:rPr lang="en-US" dirty="0" smtClean="0">
                <a:solidFill>
                  <a:prstClr val="white"/>
                </a:solidFill>
                <a:latin typeface="Arial"/>
              </a:rPr>
              <a:t>or </a:t>
            </a:r>
            <a:r>
              <a:rPr lang="en-US" dirty="0">
                <a:solidFill>
                  <a:prstClr val="white"/>
                </a:solidFill>
                <a:latin typeface="Arial"/>
              </a:rPr>
              <a:t>e</a:t>
            </a:r>
            <a:r>
              <a:rPr lang="en-US" dirty="0" smtClean="0">
                <a:solidFill>
                  <a:prstClr val="white"/>
                </a:solidFill>
                <a:latin typeface="Arial"/>
              </a:rPr>
              <a:t>ach </a:t>
            </a:r>
            <a:r>
              <a:rPr lang="en-US" dirty="0">
                <a:solidFill>
                  <a:prstClr val="white"/>
                </a:solidFill>
                <a:latin typeface="Arial"/>
              </a:rPr>
              <a:t>p</a:t>
            </a:r>
            <a:r>
              <a:rPr lang="en-US" dirty="0" smtClean="0">
                <a:solidFill>
                  <a:prstClr val="white"/>
                </a:solidFill>
                <a:latin typeface="Arial"/>
              </a:rPr>
              <a:t>erformer </a:t>
            </a:r>
            <a:r>
              <a:rPr lang="en-US" dirty="0">
                <a:solidFill>
                  <a:prstClr val="white"/>
                </a:solidFill>
                <a:latin typeface="Arial"/>
              </a:rPr>
              <a:t>a</a:t>
            </a:r>
            <a:r>
              <a:rPr lang="en-US" dirty="0" smtClean="0">
                <a:solidFill>
                  <a:prstClr val="white"/>
                </a:solidFill>
                <a:latin typeface="Arial"/>
              </a:rPr>
              <a:t>s </a:t>
            </a:r>
            <a:r>
              <a:rPr lang="en-US" dirty="0">
                <a:solidFill>
                  <a:prstClr val="white"/>
                </a:solidFill>
                <a:latin typeface="Arial"/>
              </a:rPr>
              <a:t>a</a:t>
            </a:r>
            <a:r>
              <a:rPr lang="en-US" dirty="0" smtClean="0">
                <a:solidFill>
                  <a:prstClr val="white"/>
                </a:solidFill>
                <a:latin typeface="Arial"/>
              </a:rPr>
              <a:t> </a:t>
            </a:r>
            <a:r>
              <a:rPr lang="en-US" dirty="0">
                <a:solidFill>
                  <a:prstClr val="white"/>
                </a:solidFill>
                <a:latin typeface="Arial"/>
              </a:rPr>
              <a:t>r</a:t>
            </a:r>
            <a:r>
              <a:rPr lang="en-US" dirty="0" smtClean="0">
                <a:solidFill>
                  <a:prstClr val="white"/>
                </a:solidFill>
                <a:latin typeface="Arial"/>
              </a:rPr>
              <a:t>isk </a:t>
            </a:r>
            <a:r>
              <a:rPr lang="en-US" dirty="0">
                <a:solidFill>
                  <a:prstClr val="white"/>
                </a:solidFill>
                <a:latin typeface="Arial"/>
              </a:rPr>
              <a:t>r</a:t>
            </a:r>
            <a:r>
              <a:rPr lang="en-US" dirty="0" smtClean="0">
                <a:solidFill>
                  <a:prstClr val="white"/>
                </a:solidFill>
                <a:latin typeface="Arial"/>
              </a:rPr>
              <a:t>eduction </a:t>
            </a:r>
            <a:r>
              <a:rPr lang="en-US" dirty="0">
                <a:solidFill>
                  <a:prstClr val="white"/>
                </a:solidFill>
                <a:latin typeface="Arial"/>
              </a:rPr>
              <a:t>m</a:t>
            </a:r>
            <a:r>
              <a:rPr lang="en-US" dirty="0" smtClean="0">
                <a:solidFill>
                  <a:prstClr val="white"/>
                </a:solidFill>
                <a:latin typeface="Arial"/>
              </a:rPr>
              <a:t>echanism</a:t>
            </a:r>
            <a:endParaRPr lang="en-US" dirty="0">
              <a:solidFill>
                <a:prstClr val="white"/>
              </a:solidFill>
              <a:latin typeface="Arial"/>
            </a:endParaRPr>
          </a:p>
        </p:txBody>
      </p:sp>
      <p:sp>
        <p:nvSpPr>
          <p:cNvPr id="9" name="Rounded Rectangle 8"/>
          <p:cNvSpPr/>
          <p:nvPr/>
        </p:nvSpPr>
        <p:spPr>
          <a:xfrm>
            <a:off x="291561" y="1107993"/>
            <a:ext cx="8219311" cy="359568"/>
          </a:xfrm>
          <a:prstGeom prst="roundRect">
            <a:avLst/>
          </a:prstGeom>
          <a:solidFill>
            <a:schemeClr val="accent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rPr>
              <a:t>APL Account</a:t>
            </a:r>
            <a:endParaRPr lang="en-US" dirty="0">
              <a:solidFill>
                <a:schemeClr val="bg1"/>
              </a:solidFill>
            </a:endParaRPr>
          </a:p>
        </p:txBody>
      </p:sp>
    </p:spTree>
    <p:extLst>
      <p:ext uri="{BB962C8B-B14F-4D97-AF65-F5344CB8AC3E}">
        <p14:creationId xmlns:p14="http://schemas.microsoft.com/office/powerpoint/2010/main" val="38311747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1" y="1126398"/>
            <a:ext cx="8593666" cy="5257800"/>
          </a:xfrm>
        </p:spPr>
        <p:txBody>
          <a:bodyPr anchor="ctr">
            <a:normAutofit/>
          </a:bodyPr>
          <a:lstStyle/>
          <a:p>
            <a:pPr marL="0" indent="0" algn="ctr">
              <a:buNone/>
            </a:pPr>
            <a:r>
              <a:rPr lang="en-US" sz="4000" dirty="0" smtClean="0"/>
              <a:t>APL Virtue Reference Implementation</a:t>
            </a:r>
            <a:endParaRPr lang="en-US" sz="4000" dirty="0"/>
          </a:p>
        </p:txBody>
      </p:sp>
    </p:spTree>
    <p:extLst>
      <p:ext uri="{BB962C8B-B14F-4D97-AF65-F5344CB8AC3E}">
        <p14:creationId xmlns:p14="http://schemas.microsoft.com/office/powerpoint/2010/main" val="3023745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APL Virtue Reference Implementation</a:t>
            </a:r>
            <a:endParaRPr lang="en-US" dirty="0"/>
          </a:p>
        </p:txBody>
      </p:sp>
      <p:sp>
        <p:nvSpPr>
          <p:cNvPr id="3" name="Content Placeholder 2"/>
          <p:cNvSpPr>
            <a:spLocks noGrp="1"/>
          </p:cNvSpPr>
          <p:nvPr>
            <p:ph idx="1"/>
          </p:nvPr>
        </p:nvSpPr>
        <p:spPr/>
        <p:txBody>
          <a:bodyPr>
            <a:normAutofit lnSpcReduction="10000"/>
          </a:bodyPr>
          <a:lstStyle/>
          <a:p>
            <a:r>
              <a:rPr lang="en-US" dirty="0" smtClean="0"/>
              <a:t>Purpose: </a:t>
            </a:r>
            <a:r>
              <a:rPr lang="en-US" b="0" dirty="0" smtClean="0"/>
              <a:t>Develop a rudimentary Virtue and supporting infrastructure to support testbed </a:t>
            </a:r>
            <a:r>
              <a:rPr lang="en-US" b="0" dirty="0"/>
              <a:t>development </a:t>
            </a:r>
            <a:r>
              <a:rPr lang="en-US" b="0" dirty="0" smtClean="0"/>
              <a:t>and evaluation of testbed instrumentation, monitoring, and assessment capabilities</a:t>
            </a:r>
          </a:p>
          <a:p>
            <a:endParaRPr lang="en-US" dirty="0"/>
          </a:p>
          <a:p>
            <a:r>
              <a:rPr lang="en-US" dirty="0" smtClean="0"/>
              <a:t>Approach:</a:t>
            </a:r>
          </a:p>
          <a:p>
            <a:pPr marL="741363" lvl="1" indent="-342900">
              <a:buFont typeface="+mj-lt"/>
              <a:buAutoNum type="arabicPeriod"/>
            </a:pPr>
            <a:r>
              <a:rPr lang="en-US" dirty="0"/>
              <a:t>Develop a set of </a:t>
            </a:r>
            <a:r>
              <a:rPr lang="en-US" dirty="0" smtClean="0"/>
              <a:t>virtual machine and docker </a:t>
            </a:r>
            <a:r>
              <a:rPr lang="en-US" dirty="0"/>
              <a:t>images that work together to support necessary Virtue functionality.  These </a:t>
            </a:r>
            <a:r>
              <a:rPr lang="en-US" dirty="0" smtClean="0"/>
              <a:t>images are </a:t>
            </a:r>
            <a:r>
              <a:rPr lang="en-US" dirty="0"/>
              <a:t>nested within a single </a:t>
            </a:r>
            <a:r>
              <a:rPr lang="en-US" dirty="0" smtClean="0"/>
              <a:t>virtual machine called </a:t>
            </a:r>
            <a:r>
              <a:rPr lang="en-US" dirty="0"/>
              <a:t>the </a:t>
            </a:r>
            <a:r>
              <a:rPr lang="en-US" i="1" dirty="0"/>
              <a:t>security hypervisor</a:t>
            </a:r>
            <a:r>
              <a:rPr lang="en-US" dirty="0"/>
              <a:t>.</a:t>
            </a:r>
          </a:p>
          <a:p>
            <a:pPr marL="741363" lvl="1" indent="-342900">
              <a:buFont typeface="+mj-lt"/>
              <a:buAutoNum type="arabicPeriod"/>
            </a:pPr>
            <a:r>
              <a:rPr lang="en-US" dirty="0"/>
              <a:t>Initial development deploys the </a:t>
            </a:r>
            <a:r>
              <a:rPr lang="en-US" i="1" dirty="0"/>
              <a:t>security hypervisor</a:t>
            </a:r>
            <a:r>
              <a:rPr lang="en-US" dirty="0"/>
              <a:t> on a local KVM instance.  </a:t>
            </a:r>
            <a:r>
              <a:rPr lang="en-US" dirty="0" smtClean="0"/>
              <a:t>This image </a:t>
            </a:r>
            <a:r>
              <a:rPr lang="en-US" dirty="0"/>
              <a:t>is </a:t>
            </a:r>
            <a:r>
              <a:rPr lang="en-US" dirty="0" smtClean="0"/>
              <a:t>ultimately pushed </a:t>
            </a:r>
            <a:r>
              <a:rPr lang="en-US" dirty="0"/>
              <a:t>to </a:t>
            </a:r>
            <a:r>
              <a:rPr lang="en-US" i="1" dirty="0"/>
              <a:t>Ravello</a:t>
            </a:r>
            <a:r>
              <a:rPr lang="en-US" dirty="0"/>
              <a:t>, a service that provides nested virtualization in AWS.</a:t>
            </a:r>
          </a:p>
          <a:p>
            <a:pPr marL="741363" lvl="1" indent="-342900">
              <a:buFont typeface="+mj-lt"/>
              <a:buAutoNum type="arabicPeriod"/>
            </a:pPr>
            <a:r>
              <a:rPr lang="en-US" dirty="0"/>
              <a:t>The VirtUE API is implemented as a REST service that can be hosted in another AWS instance or local VM.  The </a:t>
            </a:r>
            <a:r>
              <a:rPr lang="en-US" dirty="0" smtClean="0"/>
              <a:t>command line interface is </a:t>
            </a:r>
            <a:r>
              <a:rPr lang="en-US" dirty="0"/>
              <a:t>mostly a thin client that proxies commands to the REST service.</a:t>
            </a:r>
          </a:p>
          <a:p>
            <a:pPr marL="741363" lvl="1" indent="-342900">
              <a:buFont typeface="+mj-lt"/>
              <a:buAutoNum type="arabicPeriod"/>
            </a:pPr>
            <a:r>
              <a:rPr lang="en-US" dirty="0"/>
              <a:t>The presentation layer is a web application that uses </a:t>
            </a:r>
            <a:r>
              <a:rPr lang="en-US" i="1" dirty="0"/>
              <a:t>XPRA</a:t>
            </a:r>
            <a:r>
              <a:rPr lang="en-US" dirty="0"/>
              <a:t> to serve applications as individual windows to the user.</a:t>
            </a:r>
          </a:p>
          <a:p>
            <a:endParaRPr lang="en-US" dirty="0" smtClean="0"/>
          </a:p>
          <a:p>
            <a:endParaRPr lang="en-US" dirty="0" smtClean="0"/>
          </a:p>
        </p:txBody>
      </p:sp>
    </p:spTree>
    <p:extLst>
      <p:ext uri="{BB962C8B-B14F-4D97-AF65-F5344CB8AC3E}">
        <p14:creationId xmlns:p14="http://schemas.microsoft.com/office/powerpoint/2010/main" val="271451009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APL Virtue Reference Implementation</a:t>
            </a:r>
          </a:p>
        </p:txBody>
      </p:sp>
      <p:pic>
        <p:nvPicPr>
          <p:cNvPr id="5" name="Picture 4"/>
          <p:cNvPicPr>
            <a:picLocks noChangeAspect="1"/>
          </p:cNvPicPr>
          <p:nvPr/>
        </p:nvPicPr>
        <p:blipFill>
          <a:blip r:embed="rId3"/>
          <a:stretch>
            <a:fillRect/>
          </a:stretch>
        </p:blipFill>
        <p:spPr>
          <a:xfrm>
            <a:off x="204112" y="1077321"/>
            <a:ext cx="8742861" cy="5397946"/>
          </a:xfrm>
          <a:prstGeom prst="rect">
            <a:avLst/>
          </a:prstGeom>
        </p:spPr>
      </p:pic>
    </p:spTree>
    <p:extLst>
      <p:ext uri="{BB962C8B-B14F-4D97-AF65-F5344CB8AC3E}">
        <p14:creationId xmlns:p14="http://schemas.microsoft.com/office/powerpoint/2010/main" val="327607569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APL Virtue Instance</a:t>
            </a:r>
            <a:endParaRPr lang="en-US" dirty="0"/>
          </a:p>
        </p:txBody>
      </p:sp>
      <p:grpSp>
        <p:nvGrpSpPr>
          <p:cNvPr id="5" name="Group 4"/>
          <p:cNvGrpSpPr/>
          <p:nvPr/>
        </p:nvGrpSpPr>
        <p:grpSpPr>
          <a:xfrm>
            <a:off x="332432" y="1171725"/>
            <a:ext cx="8302266" cy="5309465"/>
            <a:chOff x="1018129" y="1171725"/>
            <a:chExt cx="7258272" cy="5309465"/>
          </a:xfrm>
        </p:grpSpPr>
        <p:sp>
          <p:nvSpPr>
            <p:cNvPr id="6" name="Rectangle 5"/>
            <p:cNvSpPr/>
            <p:nvPr/>
          </p:nvSpPr>
          <p:spPr>
            <a:xfrm>
              <a:off x="1018130" y="1171725"/>
              <a:ext cx="7258271" cy="5307076"/>
            </a:xfrm>
            <a:prstGeom prst="rect">
              <a:avLst/>
            </a:prstGeom>
            <a:solidFill>
              <a:schemeClr val="bg1">
                <a:lumMod val="75000"/>
              </a:schemeClr>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dirty="0" smtClean="0"/>
                <a:t>Compute Node</a:t>
              </a:r>
              <a:endParaRPr lang="en-US" dirty="0"/>
            </a:p>
          </p:txBody>
        </p:sp>
        <p:sp>
          <p:nvSpPr>
            <p:cNvPr id="7" name="Rectangle 6"/>
            <p:cNvSpPr/>
            <p:nvPr/>
          </p:nvSpPr>
          <p:spPr>
            <a:xfrm>
              <a:off x="1018129" y="6083256"/>
              <a:ext cx="7258271" cy="397934"/>
            </a:xfrm>
            <a:prstGeom prst="rect">
              <a:avLst/>
            </a:prstGeom>
            <a:solidFill>
              <a:schemeClr val="bg2"/>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AWS Hypervisor (Xen)</a:t>
              </a:r>
              <a:endParaRPr lang="en-US" dirty="0"/>
            </a:p>
          </p:txBody>
        </p:sp>
        <p:sp>
          <p:nvSpPr>
            <p:cNvPr id="8" name="Rectangle 7"/>
            <p:cNvSpPr/>
            <p:nvPr/>
          </p:nvSpPr>
          <p:spPr>
            <a:xfrm>
              <a:off x="1193291" y="1565666"/>
              <a:ext cx="6897001" cy="4254673"/>
            </a:xfrm>
            <a:prstGeom prst="rect">
              <a:avLst/>
            </a:prstGeom>
            <a:solidFill>
              <a:srgbClr val="30CBE0"/>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dirty="0" smtClean="0"/>
                <a:t>Virtue</a:t>
              </a:r>
              <a:endParaRPr lang="en-US" dirty="0"/>
            </a:p>
          </p:txBody>
        </p:sp>
        <p:sp>
          <p:nvSpPr>
            <p:cNvPr id="9" name="Rectangle 8"/>
            <p:cNvSpPr/>
            <p:nvPr/>
          </p:nvSpPr>
          <p:spPr>
            <a:xfrm>
              <a:off x="1193291" y="5016982"/>
              <a:ext cx="6897001" cy="397934"/>
            </a:xfrm>
            <a:prstGeom prst="rect">
              <a:avLst/>
            </a:prstGeom>
            <a:solidFill>
              <a:srgbClr val="37DB8B"/>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Security Hypervisor (KVM)</a:t>
              </a:r>
              <a:endParaRPr lang="en-US" dirty="0"/>
            </a:p>
          </p:txBody>
        </p:sp>
        <p:sp>
          <p:nvSpPr>
            <p:cNvPr id="10" name="Rectangle 9"/>
            <p:cNvSpPr/>
            <p:nvPr/>
          </p:nvSpPr>
          <p:spPr>
            <a:xfrm>
              <a:off x="1291779" y="1941967"/>
              <a:ext cx="1565509" cy="1714802"/>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dirty="0" smtClean="0">
                  <a:solidFill>
                    <a:srgbClr val="FFFFFF"/>
                  </a:solidFill>
                </a:rPr>
                <a:t>Business Domain Windows VM</a:t>
              </a:r>
              <a:endParaRPr lang="en-US" dirty="0">
                <a:solidFill>
                  <a:srgbClr val="FFFFFF"/>
                </a:solidFill>
              </a:endParaRPr>
            </a:p>
          </p:txBody>
        </p:sp>
        <p:sp>
          <p:nvSpPr>
            <p:cNvPr id="11" name="Rectangle 10"/>
            <p:cNvSpPr/>
            <p:nvPr/>
          </p:nvSpPr>
          <p:spPr>
            <a:xfrm>
              <a:off x="1665835" y="2915277"/>
              <a:ext cx="821267" cy="372534"/>
            </a:xfrm>
            <a:prstGeom prst="rect">
              <a:avLst/>
            </a:prstGeom>
            <a:solidFill>
              <a:srgbClr val="5B36E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rPr>
                <a:t>App</a:t>
              </a:r>
              <a:endParaRPr lang="en-US" dirty="0">
                <a:solidFill>
                  <a:schemeClr val="bg1"/>
                </a:solidFill>
              </a:endParaRPr>
            </a:p>
          </p:txBody>
        </p:sp>
        <p:sp>
          <p:nvSpPr>
            <p:cNvPr id="12" name="Rectangle 11"/>
            <p:cNvSpPr/>
            <p:nvPr/>
          </p:nvSpPr>
          <p:spPr>
            <a:xfrm>
              <a:off x="1771668" y="3419701"/>
              <a:ext cx="609600" cy="237067"/>
            </a:xfrm>
            <a:prstGeom prst="rect">
              <a:avLst/>
            </a:prstGeom>
            <a:pattFill prst="ltDnDiag">
              <a:fgClr>
                <a:schemeClr val="bg1"/>
              </a:fgClr>
              <a:bgClr>
                <a:srgbClr val="3A63CF"/>
              </a:bgClr>
            </a:patt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Rectangle 12"/>
            <p:cNvSpPr/>
            <p:nvPr/>
          </p:nvSpPr>
          <p:spPr>
            <a:xfrm>
              <a:off x="1193291" y="5416306"/>
              <a:ext cx="6897002" cy="397934"/>
            </a:xfrm>
            <a:prstGeom prst="rect">
              <a:avLst/>
            </a:prstGeom>
            <a:solidFill>
              <a:srgbClr val="37DB8B"/>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Ravello Hypervisor (HVX)</a:t>
              </a:r>
              <a:endParaRPr lang="en-US" dirty="0"/>
            </a:p>
          </p:txBody>
        </p:sp>
        <p:grpSp>
          <p:nvGrpSpPr>
            <p:cNvPr id="14" name="Group 13"/>
            <p:cNvGrpSpPr/>
            <p:nvPr/>
          </p:nvGrpSpPr>
          <p:grpSpPr>
            <a:xfrm>
              <a:off x="3004693" y="1941966"/>
              <a:ext cx="2294466" cy="1714802"/>
              <a:chOff x="4876801" y="3080662"/>
              <a:chExt cx="2294466" cy="1714802"/>
            </a:xfrm>
          </p:grpSpPr>
          <p:sp>
            <p:nvSpPr>
              <p:cNvPr id="38" name="Rectangle 37"/>
              <p:cNvSpPr/>
              <p:nvPr/>
            </p:nvSpPr>
            <p:spPr>
              <a:xfrm>
                <a:off x="4876801" y="3080662"/>
                <a:ext cx="2294466" cy="1714802"/>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dirty="0" smtClean="0">
                    <a:solidFill>
                      <a:srgbClr val="FFFFFF"/>
                    </a:solidFill>
                  </a:rPr>
                  <a:t>Business Domain</a:t>
                </a:r>
              </a:p>
              <a:p>
                <a:pPr algn="ctr"/>
                <a:r>
                  <a:rPr lang="en-US" dirty="0" smtClean="0">
                    <a:solidFill>
                      <a:srgbClr val="FFFFFF"/>
                    </a:solidFill>
                  </a:rPr>
                  <a:t>Linux VM</a:t>
                </a:r>
                <a:endParaRPr lang="en-US" dirty="0">
                  <a:solidFill>
                    <a:srgbClr val="FFFFFF"/>
                  </a:solidFill>
                </a:endParaRPr>
              </a:p>
            </p:txBody>
          </p:sp>
          <p:sp>
            <p:nvSpPr>
              <p:cNvPr id="39" name="Rectangle 38"/>
              <p:cNvSpPr/>
              <p:nvPr/>
            </p:nvSpPr>
            <p:spPr>
              <a:xfrm>
                <a:off x="5670182" y="4557940"/>
                <a:ext cx="609600" cy="237067"/>
              </a:xfrm>
              <a:prstGeom prst="rect">
                <a:avLst/>
              </a:prstGeom>
              <a:pattFill prst="ltDnDiag">
                <a:fgClr>
                  <a:schemeClr val="bg1"/>
                </a:fgClr>
                <a:bgClr>
                  <a:srgbClr val="3A63CF"/>
                </a:bgClr>
              </a:patt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5" name="Group 14"/>
            <p:cNvGrpSpPr/>
            <p:nvPr/>
          </p:nvGrpSpPr>
          <p:grpSpPr>
            <a:xfrm>
              <a:off x="3151368" y="2764248"/>
              <a:ext cx="914400" cy="470330"/>
              <a:chOff x="5291497" y="3045387"/>
              <a:chExt cx="914400" cy="470330"/>
            </a:xfrm>
          </p:grpSpPr>
          <p:sp>
            <p:nvSpPr>
              <p:cNvPr id="36" name="Rectangle 35"/>
              <p:cNvSpPr/>
              <p:nvPr/>
            </p:nvSpPr>
            <p:spPr>
              <a:xfrm>
                <a:off x="5291497" y="3045387"/>
                <a:ext cx="914400" cy="470330"/>
              </a:xfrm>
              <a:prstGeom prst="rect">
                <a:avLst/>
              </a:prstGeom>
              <a:solidFill>
                <a:srgbClr val="FFFFFF"/>
              </a:solidFill>
              <a:ln w="127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p:cNvSpPr/>
              <p:nvPr/>
            </p:nvSpPr>
            <p:spPr>
              <a:xfrm>
                <a:off x="5338064" y="3094285"/>
                <a:ext cx="821267" cy="372534"/>
              </a:xfrm>
              <a:prstGeom prst="rect">
                <a:avLst/>
              </a:prstGeom>
              <a:solidFill>
                <a:srgbClr val="5B36E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rPr>
                  <a:t>App</a:t>
                </a:r>
                <a:endParaRPr lang="en-US" dirty="0">
                  <a:solidFill>
                    <a:schemeClr val="bg1"/>
                  </a:solidFill>
                </a:endParaRPr>
              </a:p>
            </p:txBody>
          </p:sp>
        </p:grpSp>
        <p:grpSp>
          <p:nvGrpSpPr>
            <p:cNvPr id="16" name="Group 15"/>
            <p:cNvGrpSpPr/>
            <p:nvPr/>
          </p:nvGrpSpPr>
          <p:grpSpPr>
            <a:xfrm>
              <a:off x="4173924" y="2763791"/>
              <a:ext cx="914400" cy="470330"/>
              <a:chOff x="5291497" y="3045387"/>
              <a:chExt cx="914400" cy="470330"/>
            </a:xfrm>
          </p:grpSpPr>
          <p:sp>
            <p:nvSpPr>
              <p:cNvPr id="34" name="Rectangle 33"/>
              <p:cNvSpPr/>
              <p:nvPr/>
            </p:nvSpPr>
            <p:spPr>
              <a:xfrm>
                <a:off x="5291497" y="3045387"/>
                <a:ext cx="914400" cy="470330"/>
              </a:xfrm>
              <a:prstGeom prst="rect">
                <a:avLst/>
              </a:prstGeom>
              <a:solidFill>
                <a:srgbClr val="FFFFFF"/>
              </a:solidFill>
              <a:ln w="127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5" name="Rectangle 34"/>
              <p:cNvSpPr/>
              <p:nvPr/>
            </p:nvSpPr>
            <p:spPr>
              <a:xfrm>
                <a:off x="5338064" y="3094285"/>
                <a:ext cx="821267" cy="372534"/>
              </a:xfrm>
              <a:prstGeom prst="rect">
                <a:avLst/>
              </a:prstGeom>
              <a:solidFill>
                <a:srgbClr val="5B36E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rPr>
                  <a:t>App</a:t>
                </a:r>
                <a:endParaRPr lang="en-US" dirty="0">
                  <a:solidFill>
                    <a:schemeClr val="bg1"/>
                  </a:solidFill>
                </a:endParaRPr>
              </a:p>
            </p:txBody>
          </p:sp>
        </p:grpSp>
        <p:sp>
          <p:nvSpPr>
            <p:cNvPr id="17" name="Rectangle 16"/>
            <p:cNvSpPr/>
            <p:nvPr/>
          </p:nvSpPr>
          <p:spPr>
            <a:xfrm>
              <a:off x="1314151" y="3832050"/>
              <a:ext cx="4006366" cy="1094872"/>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endParaRPr lang="en-US" dirty="0">
                <a:solidFill>
                  <a:srgbClr val="FFFFFF"/>
                </a:solidFill>
              </a:endParaRPr>
            </a:p>
          </p:txBody>
        </p:sp>
        <p:sp>
          <p:nvSpPr>
            <p:cNvPr id="18" name="Rectangle 17"/>
            <p:cNvSpPr/>
            <p:nvPr/>
          </p:nvSpPr>
          <p:spPr>
            <a:xfrm>
              <a:off x="2816564" y="4688874"/>
              <a:ext cx="609600" cy="237067"/>
            </a:xfrm>
            <a:prstGeom prst="rect">
              <a:avLst/>
            </a:prstGeom>
            <a:pattFill prst="ltDnDiag">
              <a:fgClr>
                <a:schemeClr val="bg1"/>
              </a:fgClr>
              <a:bgClr>
                <a:srgbClr val="3A63CF"/>
              </a:bgClr>
            </a:patt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p:cNvSpPr/>
            <p:nvPr/>
          </p:nvSpPr>
          <p:spPr>
            <a:xfrm>
              <a:off x="2196290" y="4195395"/>
              <a:ext cx="1850148" cy="372534"/>
            </a:xfrm>
            <a:prstGeom prst="rect">
              <a:avLst/>
            </a:prstGeom>
            <a:solidFill>
              <a:srgbClr val="FFFF00"/>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Orchestrator</a:t>
              </a:r>
              <a:endParaRPr lang="en-US" dirty="0">
                <a:solidFill>
                  <a:schemeClr val="tx1"/>
                </a:solidFill>
              </a:endParaRPr>
            </a:p>
          </p:txBody>
        </p:sp>
        <p:cxnSp>
          <p:nvCxnSpPr>
            <p:cNvPr id="20" name="Elbow Connector 19"/>
            <p:cNvCxnSpPr>
              <a:stCxn id="39" idx="2"/>
              <a:endCxn id="18" idx="3"/>
            </p:cNvCxnSpPr>
            <p:nvPr/>
          </p:nvCxnSpPr>
          <p:spPr>
            <a:xfrm rot="5400000">
              <a:off x="3188971" y="3893504"/>
              <a:ext cx="1151097" cy="676710"/>
            </a:xfrm>
            <a:prstGeom prst="bentConnector2">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1" name="Elbow Connector 20"/>
            <p:cNvCxnSpPr>
              <a:stCxn id="12" idx="2"/>
              <a:endCxn id="18" idx="1"/>
            </p:cNvCxnSpPr>
            <p:nvPr/>
          </p:nvCxnSpPr>
          <p:spPr>
            <a:xfrm rot="16200000" flipH="1">
              <a:off x="1871196" y="3862040"/>
              <a:ext cx="1150640" cy="740096"/>
            </a:xfrm>
            <a:prstGeom prst="bentConnector2">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2" name="Elbow Connector 21"/>
            <p:cNvCxnSpPr>
              <a:stCxn id="34" idx="2"/>
              <a:endCxn id="39" idx="3"/>
            </p:cNvCxnSpPr>
            <p:nvPr/>
          </p:nvCxnSpPr>
          <p:spPr>
            <a:xfrm rot="5400000">
              <a:off x="4367571" y="3274224"/>
              <a:ext cx="303657" cy="223450"/>
            </a:xfrm>
            <a:prstGeom prst="bentConnector2">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3" name="Elbow Connector 22"/>
            <p:cNvCxnSpPr>
              <a:stCxn id="36" idx="2"/>
              <a:endCxn id="39" idx="1"/>
            </p:cNvCxnSpPr>
            <p:nvPr/>
          </p:nvCxnSpPr>
          <p:spPr>
            <a:xfrm rot="16200000" flipH="1">
              <a:off x="3551721" y="3291425"/>
              <a:ext cx="303200" cy="189506"/>
            </a:xfrm>
            <a:prstGeom prst="bentConnector2">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4" name="Straight Connector 23"/>
            <p:cNvCxnSpPr>
              <a:stCxn id="19" idx="2"/>
              <a:endCxn id="18" idx="0"/>
            </p:cNvCxnSpPr>
            <p:nvPr/>
          </p:nvCxnSpPr>
          <p:spPr>
            <a:xfrm>
              <a:off x="3121364" y="4567929"/>
              <a:ext cx="0" cy="120945"/>
            </a:xfrm>
            <a:prstGeom prst="line">
              <a:avLst/>
            </a:prstGeom>
            <a:ln w="19050">
              <a:tailEnd type="none" w="med" len="lg"/>
            </a:ln>
          </p:spPr>
          <p:style>
            <a:lnRef idx="1">
              <a:schemeClr val="dk1"/>
            </a:lnRef>
            <a:fillRef idx="0">
              <a:schemeClr val="dk1"/>
            </a:fillRef>
            <a:effectRef idx="0">
              <a:schemeClr val="dk1"/>
            </a:effectRef>
            <a:fontRef idx="minor">
              <a:schemeClr val="tx1"/>
            </a:fontRef>
          </p:style>
        </p:cxnSp>
        <p:sp>
          <p:nvSpPr>
            <p:cNvPr id="25" name="Rectangle 24"/>
            <p:cNvSpPr/>
            <p:nvPr/>
          </p:nvSpPr>
          <p:spPr>
            <a:xfrm>
              <a:off x="5495699" y="1926973"/>
              <a:ext cx="2485107" cy="2999948"/>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dirty="0" smtClean="0">
                  <a:solidFill>
                    <a:srgbClr val="FFFFFF"/>
                  </a:solidFill>
                </a:rPr>
                <a:t>Security VM</a:t>
              </a:r>
              <a:endParaRPr lang="en-US" dirty="0">
                <a:solidFill>
                  <a:srgbClr val="FFFFFF"/>
                </a:solidFill>
              </a:endParaRPr>
            </a:p>
          </p:txBody>
        </p:sp>
        <p:sp>
          <p:nvSpPr>
            <p:cNvPr id="26" name="Rectangle 25"/>
            <p:cNvSpPr/>
            <p:nvPr/>
          </p:nvSpPr>
          <p:spPr>
            <a:xfrm>
              <a:off x="6207343" y="2495248"/>
              <a:ext cx="1061819" cy="343530"/>
            </a:xfrm>
            <a:prstGeom prst="rect">
              <a:avLst/>
            </a:prstGeom>
            <a:solidFill>
              <a:schemeClr val="bg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chemeClr val="tx1"/>
                  </a:solidFill>
                </a:rPr>
                <a:t>Sensor</a:t>
              </a:r>
              <a:endParaRPr lang="en-US" sz="1600" dirty="0">
                <a:solidFill>
                  <a:schemeClr val="tx1"/>
                </a:solidFill>
              </a:endParaRPr>
            </a:p>
          </p:txBody>
        </p:sp>
        <p:sp>
          <p:nvSpPr>
            <p:cNvPr id="27" name="Rectangle 26"/>
            <p:cNvSpPr/>
            <p:nvPr/>
          </p:nvSpPr>
          <p:spPr>
            <a:xfrm>
              <a:off x="6207343" y="3206456"/>
              <a:ext cx="1061819" cy="343530"/>
            </a:xfrm>
            <a:prstGeom prst="rect">
              <a:avLst/>
            </a:prstGeom>
            <a:solidFill>
              <a:schemeClr val="bg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chemeClr val="tx1"/>
                  </a:solidFill>
                </a:rPr>
                <a:t>Sensor</a:t>
              </a:r>
              <a:endParaRPr lang="en-US" sz="1600" dirty="0">
                <a:solidFill>
                  <a:schemeClr val="tx1"/>
                </a:solidFill>
              </a:endParaRPr>
            </a:p>
          </p:txBody>
        </p:sp>
        <p:sp>
          <p:nvSpPr>
            <p:cNvPr id="28" name="Rectangle 27"/>
            <p:cNvSpPr/>
            <p:nvPr/>
          </p:nvSpPr>
          <p:spPr>
            <a:xfrm>
              <a:off x="5813178" y="3875837"/>
              <a:ext cx="1850148" cy="548870"/>
            </a:xfrm>
            <a:prstGeom prst="rect">
              <a:avLst/>
            </a:prstGeom>
            <a:solidFill>
              <a:srgbClr val="FFFF00"/>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Security</a:t>
              </a:r>
            </a:p>
            <a:p>
              <a:pPr algn="ctr"/>
              <a:r>
                <a:rPr lang="en-US" dirty="0" smtClean="0">
                  <a:solidFill>
                    <a:schemeClr val="tx1"/>
                  </a:solidFill>
                </a:rPr>
                <a:t>Orchestrator</a:t>
              </a:r>
              <a:endParaRPr lang="en-US" dirty="0">
                <a:solidFill>
                  <a:schemeClr val="tx1"/>
                </a:solidFill>
              </a:endParaRPr>
            </a:p>
          </p:txBody>
        </p:sp>
        <p:sp>
          <p:nvSpPr>
            <p:cNvPr id="29" name="Rectangle 28"/>
            <p:cNvSpPr/>
            <p:nvPr/>
          </p:nvSpPr>
          <p:spPr>
            <a:xfrm>
              <a:off x="6433452" y="4687992"/>
              <a:ext cx="609600" cy="237067"/>
            </a:xfrm>
            <a:prstGeom prst="rect">
              <a:avLst/>
            </a:prstGeom>
            <a:pattFill prst="ltDnDiag">
              <a:fgClr>
                <a:schemeClr val="bg1"/>
              </a:fgClr>
              <a:bgClr>
                <a:srgbClr val="3A63CF"/>
              </a:bgClr>
            </a:patt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0" name="Elbow Connector 29"/>
            <p:cNvCxnSpPr>
              <a:stCxn id="26" idx="3"/>
              <a:endCxn id="29" idx="3"/>
            </p:cNvCxnSpPr>
            <p:nvPr/>
          </p:nvCxnSpPr>
          <p:spPr>
            <a:xfrm flipH="1">
              <a:off x="7043052" y="2667013"/>
              <a:ext cx="226110" cy="2139513"/>
            </a:xfrm>
            <a:prstGeom prst="bentConnector3">
              <a:avLst>
                <a:gd name="adj1" fmla="val -241511"/>
              </a:avLst>
            </a:prstGeom>
            <a:ln w="19050">
              <a:tailEnd type="none" w="med" len="lg"/>
            </a:ln>
          </p:spPr>
          <p:style>
            <a:lnRef idx="1">
              <a:schemeClr val="dk1"/>
            </a:lnRef>
            <a:fillRef idx="0">
              <a:schemeClr val="dk1"/>
            </a:fillRef>
            <a:effectRef idx="0">
              <a:schemeClr val="dk1"/>
            </a:effectRef>
            <a:fontRef idx="minor">
              <a:schemeClr val="tx1"/>
            </a:fontRef>
          </p:style>
        </p:cxnSp>
        <p:cxnSp>
          <p:nvCxnSpPr>
            <p:cNvPr id="31" name="Elbow Connector 30"/>
            <p:cNvCxnSpPr>
              <a:stCxn id="27" idx="3"/>
              <a:endCxn id="29" idx="3"/>
            </p:cNvCxnSpPr>
            <p:nvPr/>
          </p:nvCxnSpPr>
          <p:spPr>
            <a:xfrm flipH="1">
              <a:off x="7043052" y="3378221"/>
              <a:ext cx="226110" cy="1428305"/>
            </a:xfrm>
            <a:prstGeom prst="bentConnector3">
              <a:avLst>
                <a:gd name="adj1" fmla="val -241511"/>
              </a:avLst>
            </a:prstGeom>
            <a:ln w="19050">
              <a:tailEnd type="none" w="med" len="lg"/>
            </a:ln>
          </p:spPr>
          <p:style>
            <a:lnRef idx="1">
              <a:schemeClr val="dk1"/>
            </a:lnRef>
            <a:fillRef idx="0">
              <a:schemeClr val="dk1"/>
            </a:fillRef>
            <a:effectRef idx="0">
              <a:schemeClr val="dk1"/>
            </a:effectRef>
            <a:fontRef idx="minor">
              <a:schemeClr val="tx1"/>
            </a:fontRef>
          </p:style>
        </p:cxnSp>
        <p:cxnSp>
          <p:nvCxnSpPr>
            <p:cNvPr id="32" name="Straight Connector 31"/>
            <p:cNvCxnSpPr>
              <a:endCxn id="28" idx="2"/>
            </p:cNvCxnSpPr>
            <p:nvPr/>
          </p:nvCxnSpPr>
          <p:spPr>
            <a:xfrm flipV="1">
              <a:off x="6735957" y="4424707"/>
              <a:ext cx="2295" cy="263286"/>
            </a:xfrm>
            <a:prstGeom prst="line">
              <a:avLst/>
            </a:prstGeom>
            <a:ln w="19050">
              <a:tailEnd type="none" w="med" len="lg"/>
            </a:ln>
          </p:spPr>
          <p:style>
            <a:lnRef idx="1">
              <a:schemeClr val="dk1"/>
            </a:lnRef>
            <a:fillRef idx="0">
              <a:schemeClr val="dk1"/>
            </a:fillRef>
            <a:effectRef idx="0">
              <a:schemeClr val="dk1"/>
            </a:effectRef>
            <a:fontRef idx="minor">
              <a:schemeClr val="tx1"/>
            </a:fontRef>
          </p:style>
        </p:cxnSp>
        <p:cxnSp>
          <p:nvCxnSpPr>
            <p:cNvPr id="33" name="Straight Connector 32"/>
            <p:cNvCxnSpPr>
              <a:stCxn id="11" idx="2"/>
            </p:cNvCxnSpPr>
            <p:nvPr/>
          </p:nvCxnSpPr>
          <p:spPr>
            <a:xfrm>
              <a:off x="2076469" y="3287811"/>
              <a:ext cx="2376" cy="131890"/>
            </a:xfrm>
            <a:prstGeom prst="line">
              <a:avLst/>
            </a:prstGeom>
            <a:ln w="19050">
              <a:tailEnd type="none" w="med" len="lg"/>
            </a:ln>
          </p:spPr>
          <p:style>
            <a:lnRef idx="1">
              <a:schemeClr val="dk1"/>
            </a:lnRef>
            <a:fillRef idx="0">
              <a:schemeClr val="dk1"/>
            </a:fillRef>
            <a:effectRef idx="0">
              <a:schemeClr val="dk1"/>
            </a:effectRef>
            <a:fontRef idx="minor">
              <a:schemeClr val="tx1"/>
            </a:fontRef>
          </p:style>
        </p:cxnSp>
      </p:grpSp>
      <p:sp>
        <p:nvSpPr>
          <p:cNvPr id="3" name="TextBox 2"/>
          <p:cNvSpPr txBox="1"/>
          <p:nvPr/>
        </p:nvSpPr>
        <p:spPr>
          <a:xfrm>
            <a:off x="1679206" y="3826931"/>
            <a:ext cx="2122449" cy="646331"/>
          </a:xfrm>
          <a:prstGeom prst="rect">
            <a:avLst/>
          </a:prstGeom>
          <a:noFill/>
        </p:spPr>
        <p:txBody>
          <a:bodyPr wrap="square" rtlCol="0">
            <a:spAutoFit/>
          </a:bodyPr>
          <a:lstStyle/>
          <a:p>
            <a:pPr algn="ctr"/>
            <a:r>
              <a:rPr lang="en-US" dirty="0">
                <a:solidFill>
                  <a:srgbClr val="FFFFFF"/>
                </a:solidFill>
              </a:rPr>
              <a:t>Orchestrator VM</a:t>
            </a:r>
          </a:p>
          <a:p>
            <a:pPr algn="ctr"/>
            <a:endParaRPr lang="en-US" dirty="0"/>
          </a:p>
        </p:txBody>
      </p:sp>
    </p:spTree>
    <p:extLst>
      <p:ext uri="{BB962C8B-B14F-4D97-AF65-F5344CB8AC3E}">
        <p14:creationId xmlns:p14="http://schemas.microsoft.com/office/powerpoint/2010/main" val="255823247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5404145" y="4466170"/>
            <a:ext cx="3230553" cy="1926249"/>
          </a:xfrm>
          <a:prstGeom prst="roundRect">
            <a:avLst/>
          </a:prstGeom>
          <a:solidFill>
            <a:schemeClr val="accent3">
              <a:lumMod val="20000"/>
              <a:lumOff val="8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APL RI Virtue Ecosystem</a:t>
            </a:r>
            <a:endParaRPr lang="en-US" dirty="0"/>
          </a:p>
        </p:txBody>
      </p:sp>
      <p:grpSp>
        <p:nvGrpSpPr>
          <p:cNvPr id="4" name="Group 3"/>
          <p:cNvGrpSpPr/>
          <p:nvPr/>
        </p:nvGrpSpPr>
        <p:grpSpPr>
          <a:xfrm>
            <a:off x="1444558" y="1119171"/>
            <a:ext cx="6209369" cy="2767725"/>
            <a:chOff x="-3340674" y="1171725"/>
            <a:chExt cx="11617075" cy="5412608"/>
          </a:xfrm>
        </p:grpSpPr>
        <p:sp>
          <p:nvSpPr>
            <p:cNvPr id="5" name="Rectangle 4"/>
            <p:cNvSpPr/>
            <p:nvPr/>
          </p:nvSpPr>
          <p:spPr>
            <a:xfrm>
              <a:off x="-3324289" y="1171725"/>
              <a:ext cx="11600690" cy="5307075"/>
            </a:xfrm>
            <a:prstGeom prst="rect">
              <a:avLst/>
            </a:prstGeom>
            <a:solidFill>
              <a:schemeClr val="bg1">
                <a:lumMod val="75000"/>
              </a:schemeClr>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endParaRPr lang="en-US" sz="800" dirty="0"/>
            </a:p>
          </p:txBody>
        </p:sp>
        <p:sp>
          <p:nvSpPr>
            <p:cNvPr id="6" name="Rectangle 5"/>
            <p:cNvSpPr/>
            <p:nvPr/>
          </p:nvSpPr>
          <p:spPr>
            <a:xfrm>
              <a:off x="-3340674" y="6083255"/>
              <a:ext cx="11617073" cy="501078"/>
            </a:xfrm>
            <a:prstGeom prst="rect">
              <a:avLst/>
            </a:prstGeom>
            <a:solidFill>
              <a:schemeClr val="bg2"/>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AWS Hypervisor (Xen)</a:t>
              </a:r>
              <a:endParaRPr lang="en-US" sz="800" dirty="0"/>
            </a:p>
          </p:txBody>
        </p:sp>
        <p:sp>
          <p:nvSpPr>
            <p:cNvPr id="7" name="Rectangle 6"/>
            <p:cNvSpPr/>
            <p:nvPr/>
          </p:nvSpPr>
          <p:spPr>
            <a:xfrm>
              <a:off x="1193291" y="1565666"/>
              <a:ext cx="6897001" cy="4254673"/>
            </a:xfrm>
            <a:prstGeom prst="rect">
              <a:avLst/>
            </a:prstGeom>
            <a:solidFill>
              <a:srgbClr val="30CBE0"/>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endParaRPr lang="en-US" sz="1000" dirty="0"/>
            </a:p>
          </p:txBody>
        </p:sp>
        <p:sp>
          <p:nvSpPr>
            <p:cNvPr id="8" name="Rectangle 7"/>
            <p:cNvSpPr/>
            <p:nvPr/>
          </p:nvSpPr>
          <p:spPr>
            <a:xfrm>
              <a:off x="1193291" y="5016982"/>
              <a:ext cx="6897001" cy="397934"/>
            </a:xfrm>
            <a:prstGeom prst="rect">
              <a:avLst/>
            </a:prstGeom>
            <a:solidFill>
              <a:srgbClr val="37DB8B"/>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Security Hypervisor (KVM)</a:t>
              </a:r>
              <a:endParaRPr lang="en-US" sz="800" dirty="0"/>
            </a:p>
          </p:txBody>
        </p:sp>
        <p:sp>
          <p:nvSpPr>
            <p:cNvPr id="9" name="Rectangle 8"/>
            <p:cNvSpPr/>
            <p:nvPr/>
          </p:nvSpPr>
          <p:spPr>
            <a:xfrm>
              <a:off x="1291779" y="1941968"/>
              <a:ext cx="1565508" cy="1714802"/>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sz="800" dirty="0" smtClean="0">
                  <a:solidFill>
                    <a:srgbClr val="FFFFFF"/>
                  </a:solidFill>
                </a:rPr>
                <a:t>Business Domain Windows VM</a:t>
              </a:r>
              <a:endParaRPr lang="en-US" sz="800" dirty="0">
                <a:solidFill>
                  <a:srgbClr val="FFFFFF"/>
                </a:solidFill>
              </a:endParaRPr>
            </a:p>
          </p:txBody>
        </p:sp>
        <p:sp>
          <p:nvSpPr>
            <p:cNvPr id="10" name="Rectangle 9"/>
            <p:cNvSpPr/>
            <p:nvPr/>
          </p:nvSpPr>
          <p:spPr>
            <a:xfrm>
              <a:off x="1665834" y="2915276"/>
              <a:ext cx="821267" cy="372533"/>
            </a:xfrm>
            <a:prstGeom prst="rect">
              <a:avLst/>
            </a:prstGeom>
            <a:solidFill>
              <a:srgbClr val="5B36E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bg1"/>
                  </a:solidFill>
                </a:rPr>
                <a:t>App</a:t>
              </a:r>
              <a:endParaRPr lang="en-US" sz="800" dirty="0">
                <a:solidFill>
                  <a:schemeClr val="bg1"/>
                </a:solidFill>
              </a:endParaRPr>
            </a:p>
          </p:txBody>
        </p:sp>
        <p:sp>
          <p:nvSpPr>
            <p:cNvPr id="11" name="Rectangle 10"/>
            <p:cNvSpPr/>
            <p:nvPr/>
          </p:nvSpPr>
          <p:spPr>
            <a:xfrm>
              <a:off x="1771667" y="3419702"/>
              <a:ext cx="609599" cy="237068"/>
            </a:xfrm>
            <a:prstGeom prst="rect">
              <a:avLst/>
            </a:prstGeom>
            <a:pattFill prst="ltDnDiag">
              <a:fgClr>
                <a:schemeClr val="bg1"/>
              </a:fgClr>
              <a:bgClr>
                <a:srgbClr val="3A63CF"/>
              </a:bgClr>
            </a:patt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sp>
          <p:nvSpPr>
            <p:cNvPr id="12" name="Rectangle 11"/>
            <p:cNvSpPr/>
            <p:nvPr/>
          </p:nvSpPr>
          <p:spPr>
            <a:xfrm>
              <a:off x="1204814" y="5416306"/>
              <a:ext cx="6885478" cy="431501"/>
            </a:xfrm>
            <a:prstGeom prst="rect">
              <a:avLst/>
            </a:prstGeom>
            <a:solidFill>
              <a:srgbClr val="37DB8B"/>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Ravello Hypervisor (HVX)</a:t>
              </a:r>
              <a:endParaRPr lang="en-US" sz="800" dirty="0"/>
            </a:p>
          </p:txBody>
        </p:sp>
        <p:grpSp>
          <p:nvGrpSpPr>
            <p:cNvPr id="13" name="Group 12"/>
            <p:cNvGrpSpPr/>
            <p:nvPr/>
          </p:nvGrpSpPr>
          <p:grpSpPr>
            <a:xfrm>
              <a:off x="3004693" y="1941966"/>
              <a:ext cx="2294466" cy="1714802"/>
              <a:chOff x="4876801" y="3080662"/>
              <a:chExt cx="2294466" cy="1714802"/>
            </a:xfrm>
          </p:grpSpPr>
          <p:sp>
            <p:nvSpPr>
              <p:cNvPr id="37" name="Rectangle 36"/>
              <p:cNvSpPr/>
              <p:nvPr/>
            </p:nvSpPr>
            <p:spPr>
              <a:xfrm>
                <a:off x="4876801" y="3080662"/>
                <a:ext cx="2294466" cy="1714802"/>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sz="800" dirty="0" smtClean="0">
                    <a:solidFill>
                      <a:srgbClr val="FFFFFF"/>
                    </a:solidFill>
                  </a:rPr>
                  <a:t>Business Domain</a:t>
                </a:r>
              </a:p>
              <a:p>
                <a:pPr algn="ctr"/>
                <a:r>
                  <a:rPr lang="en-US" sz="800" dirty="0" smtClean="0">
                    <a:solidFill>
                      <a:srgbClr val="FFFFFF"/>
                    </a:solidFill>
                  </a:rPr>
                  <a:t>Linux VM</a:t>
                </a:r>
                <a:endParaRPr lang="en-US" sz="800" dirty="0">
                  <a:solidFill>
                    <a:srgbClr val="FFFFFF"/>
                  </a:solidFill>
                </a:endParaRPr>
              </a:p>
            </p:txBody>
          </p:sp>
          <p:sp>
            <p:nvSpPr>
              <p:cNvPr id="38" name="Rectangle 37"/>
              <p:cNvSpPr/>
              <p:nvPr/>
            </p:nvSpPr>
            <p:spPr>
              <a:xfrm>
                <a:off x="5670182" y="4557940"/>
                <a:ext cx="609599" cy="237068"/>
              </a:xfrm>
              <a:prstGeom prst="rect">
                <a:avLst/>
              </a:prstGeom>
              <a:pattFill prst="ltDnDiag">
                <a:fgClr>
                  <a:schemeClr val="bg1"/>
                </a:fgClr>
                <a:bgClr>
                  <a:srgbClr val="3A63CF"/>
                </a:bgClr>
              </a:patt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grpSp>
        <p:grpSp>
          <p:nvGrpSpPr>
            <p:cNvPr id="14" name="Group 13"/>
            <p:cNvGrpSpPr/>
            <p:nvPr/>
          </p:nvGrpSpPr>
          <p:grpSpPr>
            <a:xfrm>
              <a:off x="3151368" y="2764248"/>
              <a:ext cx="914400" cy="470330"/>
              <a:chOff x="5291497" y="3045387"/>
              <a:chExt cx="914400" cy="470330"/>
            </a:xfrm>
          </p:grpSpPr>
          <p:sp>
            <p:nvSpPr>
              <p:cNvPr id="35" name="Rectangle 34"/>
              <p:cNvSpPr/>
              <p:nvPr/>
            </p:nvSpPr>
            <p:spPr>
              <a:xfrm>
                <a:off x="5291497" y="3045387"/>
                <a:ext cx="914400" cy="470330"/>
              </a:xfrm>
              <a:prstGeom prst="rect">
                <a:avLst/>
              </a:prstGeom>
              <a:solidFill>
                <a:srgbClr val="FFFFFF"/>
              </a:solidFill>
              <a:ln w="127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sp>
            <p:nvSpPr>
              <p:cNvPr id="36" name="Rectangle 35"/>
              <p:cNvSpPr/>
              <p:nvPr/>
            </p:nvSpPr>
            <p:spPr>
              <a:xfrm>
                <a:off x="5338064" y="3094285"/>
                <a:ext cx="821267" cy="372534"/>
              </a:xfrm>
              <a:prstGeom prst="rect">
                <a:avLst/>
              </a:prstGeom>
              <a:solidFill>
                <a:srgbClr val="5B36E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bg1"/>
                    </a:solidFill>
                  </a:rPr>
                  <a:t>App</a:t>
                </a:r>
                <a:endParaRPr lang="en-US" sz="800" dirty="0">
                  <a:solidFill>
                    <a:schemeClr val="bg1"/>
                  </a:solidFill>
                </a:endParaRPr>
              </a:p>
            </p:txBody>
          </p:sp>
        </p:grpSp>
        <p:grpSp>
          <p:nvGrpSpPr>
            <p:cNvPr id="15" name="Group 14"/>
            <p:cNvGrpSpPr/>
            <p:nvPr/>
          </p:nvGrpSpPr>
          <p:grpSpPr>
            <a:xfrm>
              <a:off x="4173924" y="2763791"/>
              <a:ext cx="914400" cy="470330"/>
              <a:chOff x="5291497" y="3045387"/>
              <a:chExt cx="914400" cy="470330"/>
            </a:xfrm>
          </p:grpSpPr>
          <p:sp>
            <p:nvSpPr>
              <p:cNvPr id="33" name="Rectangle 32"/>
              <p:cNvSpPr/>
              <p:nvPr/>
            </p:nvSpPr>
            <p:spPr>
              <a:xfrm>
                <a:off x="5291497" y="3045387"/>
                <a:ext cx="914400" cy="470330"/>
              </a:xfrm>
              <a:prstGeom prst="rect">
                <a:avLst/>
              </a:prstGeom>
              <a:solidFill>
                <a:srgbClr val="FFFFFF"/>
              </a:solidFill>
              <a:ln w="1270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sp>
            <p:nvSpPr>
              <p:cNvPr id="34" name="Rectangle 33"/>
              <p:cNvSpPr/>
              <p:nvPr/>
            </p:nvSpPr>
            <p:spPr>
              <a:xfrm>
                <a:off x="5338064" y="3094285"/>
                <a:ext cx="821267" cy="372533"/>
              </a:xfrm>
              <a:prstGeom prst="rect">
                <a:avLst/>
              </a:prstGeom>
              <a:solidFill>
                <a:srgbClr val="5B36E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bg1"/>
                    </a:solidFill>
                  </a:rPr>
                  <a:t>App</a:t>
                </a:r>
                <a:endParaRPr lang="en-US" sz="800" dirty="0">
                  <a:solidFill>
                    <a:schemeClr val="bg1"/>
                  </a:solidFill>
                </a:endParaRPr>
              </a:p>
            </p:txBody>
          </p:sp>
        </p:grpSp>
        <p:sp>
          <p:nvSpPr>
            <p:cNvPr id="16" name="Rectangle 15"/>
            <p:cNvSpPr/>
            <p:nvPr/>
          </p:nvSpPr>
          <p:spPr>
            <a:xfrm>
              <a:off x="1314151" y="3832050"/>
              <a:ext cx="4006366" cy="1094872"/>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sz="800" dirty="0" smtClean="0">
                  <a:solidFill>
                    <a:srgbClr val="FFFFFF"/>
                  </a:solidFill>
                </a:rPr>
                <a:t>Orchestrator VM</a:t>
              </a:r>
              <a:endParaRPr lang="en-US" sz="800" dirty="0">
                <a:solidFill>
                  <a:srgbClr val="FFFFFF"/>
                </a:solidFill>
              </a:endParaRPr>
            </a:p>
          </p:txBody>
        </p:sp>
        <p:sp>
          <p:nvSpPr>
            <p:cNvPr id="17" name="Rectangle 16"/>
            <p:cNvSpPr/>
            <p:nvPr/>
          </p:nvSpPr>
          <p:spPr>
            <a:xfrm>
              <a:off x="2816564" y="4688874"/>
              <a:ext cx="609600" cy="237067"/>
            </a:xfrm>
            <a:prstGeom prst="rect">
              <a:avLst/>
            </a:prstGeom>
            <a:pattFill prst="ltDnDiag">
              <a:fgClr>
                <a:schemeClr val="bg1"/>
              </a:fgClr>
              <a:bgClr>
                <a:srgbClr val="3A63CF"/>
              </a:bgClr>
            </a:patt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sp>
          <p:nvSpPr>
            <p:cNvPr id="18" name="Rectangle 17"/>
            <p:cNvSpPr/>
            <p:nvPr/>
          </p:nvSpPr>
          <p:spPr>
            <a:xfrm>
              <a:off x="2196290" y="4195395"/>
              <a:ext cx="1850148" cy="372534"/>
            </a:xfrm>
            <a:prstGeom prst="rect">
              <a:avLst/>
            </a:prstGeom>
            <a:solidFill>
              <a:srgbClr val="FFFF00"/>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Orchestrator</a:t>
              </a:r>
              <a:endParaRPr lang="en-US" sz="800" dirty="0">
                <a:solidFill>
                  <a:schemeClr val="tx1"/>
                </a:solidFill>
              </a:endParaRPr>
            </a:p>
          </p:txBody>
        </p:sp>
        <p:cxnSp>
          <p:nvCxnSpPr>
            <p:cNvPr id="19" name="Elbow Connector 18"/>
            <p:cNvCxnSpPr>
              <a:stCxn id="38" idx="2"/>
              <a:endCxn id="17" idx="3"/>
            </p:cNvCxnSpPr>
            <p:nvPr/>
          </p:nvCxnSpPr>
          <p:spPr>
            <a:xfrm rot="5400000">
              <a:off x="3188972" y="3893505"/>
              <a:ext cx="1151095" cy="676712"/>
            </a:xfrm>
            <a:prstGeom prst="bentConnector2">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0" name="Elbow Connector 19"/>
            <p:cNvCxnSpPr>
              <a:stCxn id="11" idx="2"/>
              <a:endCxn id="17" idx="1"/>
            </p:cNvCxnSpPr>
            <p:nvPr/>
          </p:nvCxnSpPr>
          <p:spPr>
            <a:xfrm rot="16200000" flipH="1">
              <a:off x="1871197" y="3862040"/>
              <a:ext cx="1150638" cy="740096"/>
            </a:xfrm>
            <a:prstGeom prst="bentConnector2">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1" name="Elbow Connector 20"/>
            <p:cNvCxnSpPr>
              <a:stCxn id="33" idx="2"/>
              <a:endCxn id="38" idx="3"/>
            </p:cNvCxnSpPr>
            <p:nvPr/>
          </p:nvCxnSpPr>
          <p:spPr>
            <a:xfrm rot="5400000">
              <a:off x="4367571" y="3274224"/>
              <a:ext cx="303658" cy="223450"/>
            </a:xfrm>
            <a:prstGeom prst="bentConnector2">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2" name="Elbow Connector 21"/>
            <p:cNvCxnSpPr>
              <a:stCxn id="35" idx="2"/>
              <a:endCxn id="38" idx="1"/>
            </p:cNvCxnSpPr>
            <p:nvPr/>
          </p:nvCxnSpPr>
          <p:spPr>
            <a:xfrm rot="16200000" flipH="1">
              <a:off x="3551722" y="3291424"/>
              <a:ext cx="303201" cy="189507"/>
            </a:xfrm>
            <a:prstGeom prst="bentConnector2">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3" name="Straight Connector 22"/>
            <p:cNvCxnSpPr>
              <a:stCxn id="18" idx="2"/>
              <a:endCxn id="17" idx="0"/>
            </p:cNvCxnSpPr>
            <p:nvPr/>
          </p:nvCxnSpPr>
          <p:spPr>
            <a:xfrm>
              <a:off x="3121364" y="4567929"/>
              <a:ext cx="0" cy="120945"/>
            </a:xfrm>
            <a:prstGeom prst="line">
              <a:avLst/>
            </a:prstGeom>
            <a:ln w="19050">
              <a:tailEnd type="none" w="med" len="lg"/>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5495699" y="1926973"/>
              <a:ext cx="2485107" cy="2999948"/>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sz="800" dirty="0" smtClean="0">
                  <a:solidFill>
                    <a:srgbClr val="FFFFFF"/>
                  </a:solidFill>
                </a:rPr>
                <a:t>Security VM</a:t>
              </a:r>
              <a:endParaRPr lang="en-US" sz="800" dirty="0">
                <a:solidFill>
                  <a:srgbClr val="FFFFFF"/>
                </a:solidFill>
              </a:endParaRPr>
            </a:p>
          </p:txBody>
        </p:sp>
        <p:sp>
          <p:nvSpPr>
            <p:cNvPr id="25" name="Rectangle 24"/>
            <p:cNvSpPr/>
            <p:nvPr/>
          </p:nvSpPr>
          <p:spPr>
            <a:xfrm>
              <a:off x="6207343" y="2495248"/>
              <a:ext cx="1061819" cy="343530"/>
            </a:xfrm>
            <a:prstGeom prst="rect">
              <a:avLst/>
            </a:prstGeom>
            <a:solidFill>
              <a:schemeClr val="bg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700" dirty="0" smtClean="0">
                  <a:solidFill>
                    <a:schemeClr val="tx1"/>
                  </a:solidFill>
                </a:rPr>
                <a:t>Sensor</a:t>
              </a:r>
              <a:endParaRPr lang="en-US" sz="700" dirty="0">
                <a:solidFill>
                  <a:schemeClr val="tx1"/>
                </a:solidFill>
              </a:endParaRPr>
            </a:p>
          </p:txBody>
        </p:sp>
        <p:sp>
          <p:nvSpPr>
            <p:cNvPr id="26" name="Rectangle 25"/>
            <p:cNvSpPr/>
            <p:nvPr/>
          </p:nvSpPr>
          <p:spPr>
            <a:xfrm>
              <a:off x="6207343" y="3206456"/>
              <a:ext cx="1061819" cy="343530"/>
            </a:xfrm>
            <a:prstGeom prst="rect">
              <a:avLst/>
            </a:prstGeom>
            <a:solidFill>
              <a:schemeClr val="bg1"/>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700" dirty="0" smtClean="0">
                  <a:solidFill>
                    <a:schemeClr val="tx1"/>
                  </a:solidFill>
                </a:rPr>
                <a:t>Sensor</a:t>
              </a:r>
              <a:endParaRPr lang="en-US" sz="700" dirty="0">
                <a:solidFill>
                  <a:schemeClr val="tx1"/>
                </a:solidFill>
              </a:endParaRPr>
            </a:p>
          </p:txBody>
        </p:sp>
        <p:sp>
          <p:nvSpPr>
            <p:cNvPr id="27" name="Rectangle 26"/>
            <p:cNvSpPr/>
            <p:nvPr/>
          </p:nvSpPr>
          <p:spPr>
            <a:xfrm>
              <a:off x="5813178" y="3875837"/>
              <a:ext cx="1850148" cy="548870"/>
            </a:xfrm>
            <a:prstGeom prst="rect">
              <a:avLst/>
            </a:prstGeom>
            <a:solidFill>
              <a:srgbClr val="FFFF00"/>
            </a:solidFill>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Security</a:t>
              </a:r>
            </a:p>
            <a:p>
              <a:pPr algn="ctr"/>
              <a:r>
                <a:rPr lang="en-US" sz="800" dirty="0" smtClean="0">
                  <a:solidFill>
                    <a:schemeClr val="tx1"/>
                  </a:solidFill>
                </a:rPr>
                <a:t>Orchestrator</a:t>
              </a:r>
              <a:endParaRPr lang="en-US" sz="800" dirty="0">
                <a:solidFill>
                  <a:schemeClr val="tx1"/>
                </a:solidFill>
              </a:endParaRPr>
            </a:p>
          </p:txBody>
        </p:sp>
        <p:sp>
          <p:nvSpPr>
            <p:cNvPr id="28" name="Rectangle 27"/>
            <p:cNvSpPr/>
            <p:nvPr/>
          </p:nvSpPr>
          <p:spPr>
            <a:xfrm>
              <a:off x="6433452" y="4687992"/>
              <a:ext cx="609600" cy="237067"/>
            </a:xfrm>
            <a:prstGeom prst="rect">
              <a:avLst/>
            </a:prstGeom>
            <a:pattFill prst="ltDnDiag">
              <a:fgClr>
                <a:schemeClr val="bg1"/>
              </a:fgClr>
              <a:bgClr>
                <a:srgbClr val="3A63CF"/>
              </a:bgClr>
            </a:patt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cxnSp>
          <p:nvCxnSpPr>
            <p:cNvPr id="29" name="Elbow Connector 28"/>
            <p:cNvCxnSpPr>
              <a:stCxn id="25" idx="3"/>
              <a:endCxn id="28" idx="3"/>
            </p:cNvCxnSpPr>
            <p:nvPr/>
          </p:nvCxnSpPr>
          <p:spPr>
            <a:xfrm flipH="1">
              <a:off x="7043052" y="2667013"/>
              <a:ext cx="226110" cy="2139513"/>
            </a:xfrm>
            <a:prstGeom prst="bentConnector3">
              <a:avLst>
                <a:gd name="adj1" fmla="val -241511"/>
              </a:avLst>
            </a:prstGeom>
            <a:ln w="19050">
              <a:tailEnd type="none" w="med" len="lg"/>
            </a:ln>
          </p:spPr>
          <p:style>
            <a:lnRef idx="1">
              <a:schemeClr val="dk1"/>
            </a:lnRef>
            <a:fillRef idx="0">
              <a:schemeClr val="dk1"/>
            </a:fillRef>
            <a:effectRef idx="0">
              <a:schemeClr val="dk1"/>
            </a:effectRef>
            <a:fontRef idx="minor">
              <a:schemeClr val="tx1"/>
            </a:fontRef>
          </p:style>
        </p:cxnSp>
        <p:cxnSp>
          <p:nvCxnSpPr>
            <p:cNvPr id="30" name="Elbow Connector 29"/>
            <p:cNvCxnSpPr>
              <a:stCxn id="26" idx="3"/>
              <a:endCxn id="28" idx="3"/>
            </p:cNvCxnSpPr>
            <p:nvPr/>
          </p:nvCxnSpPr>
          <p:spPr>
            <a:xfrm flipH="1">
              <a:off x="7043052" y="3378221"/>
              <a:ext cx="226110" cy="1428305"/>
            </a:xfrm>
            <a:prstGeom prst="bentConnector3">
              <a:avLst>
                <a:gd name="adj1" fmla="val -241511"/>
              </a:avLst>
            </a:prstGeom>
            <a:ln w="19050">
              <a:tailEnd type="none" w="med" len="lg"/>
            </a:ln>
          </p:spPr>
          <p:style>
            <a:lnRef idx="1">
              <a:schemeClr val="dk1"/>
            </a:lnRef>
            <a:fillRef idx="0">
              <a:schemeClr val="dk1"/>
            </a:fillRef>
            <a:effectRef idx="0">
              <a:schemeClr val="dk1"/>
            </a:effectRef>
            <a:fontRef idx="minor">
              <a:schemeClr val="tx1"/>
            </a:fontRef>
          </p:style>
        </p:cxnSp>
        <p:cxnSp>
          <p:nvCxnSpPr>
            <p:cNvPr id="31" name="Straight Connector 30"/>
            <p:cNvCxnSpPr>
              <a:endCxn id="27" idx="2"/>
            </p:cNvCxnSpPr>
            <p:nvPr/>
          </p:nvCxnSpPr>
          <p:spPr>
            <a:xfrm flipV="1">
              <a:off x="6735957" y="4424707"/>
              <a:ext cx="2295" cy="263286"/>
            </a:xfrm>
            <a:prstGeom prst="line">
              <a:avLst/>
            </a:prstGeom>
            <a:ln w="19050">
              <a:tailEnd type="none" w="med" len="lg"/>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p:cNvCxnSpPr>
            <p:nvPr/>
          </p:nvCxnSpPr>
          <p:spPr>
            <a:xfrm>
              <a:off x="2076470" y="3287811"/>
              <a:ext cx="2376" cy="131891"/>
            </a:xfrm>
            <a:prstGeom prst="line">
              <a:avLst/>
            </a:prstGeom>
            <a:ln w="19050">
              <a:tailEnd type="none" w="med" len="lg"/>
            </a:ln>
          </p:spPr>
          <p:style>
            <a:lnRef idx="1">
              <a:schemeClr val="dk1"/>
            </a:lnRef>
            <a:fillRef idx="0">
              <a:schemeClr val="dk1"/>
            </a:fillRef>
            <a:effectRef idx="0">
              <a:schemeClr val="dk1"/>
            </a:effectRef>
            <a:fontRef idx="minor">
              <a:schemeClr val="tx1"/>
            </a:fontRef>
          </p:style>
        </p:cxnSp>
      </p:grpSp>
      <p:sp>
        <p:nvSpPr>
          <p:cNvPr id="42" name="Rectangle 41"/>
          <p:cNvSpPr/>
          <p:nvPr/>
        </p:nvSpPr>
        <p:spPr>
          <a:xfrm>
            <a:off x="1567961" y="1315351"/>
            <a:ext cx="2153834" cy="1967200"/>
          </a:xfrm>
          <a:prstGeom prst="rect">
            <a:avLst/>
          </a:prstGeom>
          <a:solidFill>
            <a:srgbClr val="30CBE0"/>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r>
              <a:rPr lang="en-US" sz="1000" dirty="0" smtClean="0"/>
              <a:t>Virtue Support Services</a:t>
            </a:r>
            <a:endParaRPr lang="en-US" sz="1000" dirty="0"/>
          </a:p>
        </p:txBody>
      </p:sp>
      <p:sp>
        <p:nvSpPr>
          <p:cNvPr id="39" name="Rectangle 38"/>
          <p:cNvSpPr/>
          <p:nvPr/>
        </p:nvSpPr>
        <p:spPr>
          <a:xfrm>
            <a:off x="1655638" y="1612875"/>
            <a:ext cx="559675" cy="1590847"/>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endParaRPr lang="en-US" sz="800" dirty="0" smtClean="0">
              <a:solidFill>
                <a:srgbClr val="FFFFFF"/>
              </a:solidFill>
            </a:endParaRPr>
          </a:p>
          <a:p>
            <a:pPr algn="ctr"/>
            <a:endParaRPr lang="en-US" sz="800" dirty="0">
              <a:solidFill>
                <a:srgbClr val="FFFFFF"/>
              </a:solidFill>
            </a:endParaRPr>
          </a:p>
          <a:p>
            <a:pPr algn="ctr"/>
            <a:r>
              <a:rPr lang="en-US" sz="800" dirty="0" smtClean="0">
                <a:solidFill>
                  <a:srgbClr val="FFFFFF"/>
                </a:solidFill>
              </a:rPr>
              <a:t>Virtue Service</a:t>
            </a:r>
            <a:endParaRPr lang="en-US" sz="800" dirty="0">
              <a:solidFill>
                <a:srgbClr val="FFFFFF"/>
              </a:solidFill>
            </a:endParaRPr>
          </a:p>
        </p:txBody>
      </p:sp>
      <p:sp>
        <p:nvSpPr>
          <p:cNvPr id="40" name="Rectangle 39"/>
          <p:cNvSpPr/>
          <p:nvPr/>
        </p:nvSpPr>
        <p:spPr>
          <a:xfrm>
            <a:off x="2964175" y="1616378"/>
            <a:ext cx="687551" cy="1569827"/>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endParaRPr lang="en-US" sz="800" dirty="0" smtClean="0">
              <a:solidFill>
                <a:srgbClr val="FFFFFF"/>
              </a:solidFill>
            </a:endParaRPr>
          </a:p>
          <a:p>
            <a:pPr algn="ctr"/>
            <a:r>
              <a:rPr lang="en-US" sz="800" dirty="0" smtClean="0">
                <a:solidFill>
                  <a:srgbClr val="FFFFFF"/>
                </a:solidFill>
              </a:rPr>
              <a:t>Virtue Security Operations Center (SOC)</a:t>
            </a:r>
            <a:endParaRPr lang="en-US" sz="800" dirty="0">
              <a:solidFill>
                <a:srgbClr val="FFFFFF"/>
              </a:solidFill>
            </a:endParaRPr>
          </a:p>
        </p:txBody>
      </p:sp>
      <p:sp>
        <p:nvSpPr>
          <p:cNvPr id="41" name="Rectangle 40"/>
          <p:cNvSpPr/>
          <p:nvPr/>
        </p:nvSpPr>
        <p:spPr>
          <a:xfrm>
            <a:off x="2307280" y="1616379"/>
            <a:ext cx="559675" cy="1578586"/>
          </a:xfrm>
          <a:prstGeom prst="rect">
            <a:avLst/>
          </a:prstGeom>
          <a:solidFill>
            <a:srgbClr val="3A63CF"/>
          </a:solidFill>
          <a:ln w="12700" cmpd="sng"/>
        </p:spPr>
        <p:style>
          <a:lnRef idx="2">
            <a:schemeClr val="dk1"/>
          </a:lnRef>
          <a:fillRef idx="1">
            <a:schemeClr val="lt1"/>
          </a:fillRef>
          <a:effectRef idx="0">
            <a:schemeClr val="dk1"/>
          </a:effectRef>
          <a:fontRef idx="minor">
            <a:schemeClr val="dk1"/>
          </a:fontRef>
        </p:style>
        <p:txBody>
          <a:bodyPr rtlCol="0" anchor="t" anchorCtr="0"/>
          <a:lstStyle/>
          <a:p>
            <a:pPr algn="ctr"/>
            <a:endParaRPr lang="en-US" sz="800" dirty="0" smtClean="0">
              <a:solidFill>
                <a:srgbClr val="FFFFFF"/>
              </a:solidFill>
            </a:endParaRPr>
          </a:p>
          <a:p>
            <a:pPr algn="ctr"/>
            <a:endParaRPr lang="en-US" sz="800" dirty="0">
              <a:solidFill>
                <a:srgbClr val="FFFFFF"/>
              </a:solidFill>
            </a:endParaRPr>
          </a:p>
          <a:p>
            <a:pPr algn="ctr"/>
            <a:r>
              <a:rPr lang="en-US" sz="800" dirty="0" smtClean="0">
                <a:solidFill>
                  <a:srgbClr val="FFFFFF"/>
                </a:solidFill>
              </a:rPr>
              <a:t>Docker Registry Service</a:t>
            </a:r>
            <a:endParaRPr lang="en-US" sz="800" dirty="0">
              <a:solidFill>
                <a:srgbClr val="FFFFFF"/>
              </a:solidFill>
            </a:endParaRPr>
          </a:p>
        </p:txBody>
      </p:sp>
      <p:pic>
        <p:nvPicPr>
          <p:cNvPr id="43" name="Picture 42"/>
          <p:cNvPicPr>
            <a:picLocks noChangeAspect="1"/>
          </p:cNvPicPr>
          <p:nvPr/>
        </p:nvPicPr>
        <p:blipFill>
          <a:blip r:embed="rId2"/>
          <a:stretch>
            <a:fillRect/>
          </a:stretch>
        </p:blipFill>
        <p:spPr>
          <a:xfrm>
            <a:off x="165199" y="5684562"/>
            <a:ext cx="526571" cy="526571"/>
          </a:xfrm>
          <a:prstGeom prst="rect">
            <a:avLst/>
          </a:prstGeom>
        </p:spPr>
      </p:pic>
      <p:sp>
        <p:nvSpPr>
          <p:cNvPr id="48" name="TextBox 47"/>
          <p:cNvSpPr txBox="1"/>
          <p:nvPr/>
        </p:nvSpPr>
        <p:spPr>
          <a:xfrm>
            <a:off x="5286355" y="4501466"/>
            <a:ext cx="3489820" cy="307777"/>
          </a:xfrm>
          <a:prstGeom prst="rect">
            <a:avLst/>
          </a:prstGeom>
          <a:noFill/>
        </p:spPr>
        <p:txBody>
          <a:bodyPr wrap="square" rtlCol="0">
            <a:spAutoFit/>
          </a:bodyPr>
          <a:lstStyle/>
          <a:p>
            <a:pPr algn="ctr"/>
            <a:r>
              <a:rPr lang="en-US" sz="1400" dirty="0" smtClean="0"/>
              <a:t>Corporate Services</a:t>
            </a:r>
            <a:endParaRPr lang="en-US" sz="1400" dirty="0"/>
          </a:p>
        </p:txBody>
      </p:sp>
      <p:sp>
        <p:nvSpPr>
          <p:cNvPr id="49" name="TextBox 48"/>
          <p:cNvSpPr txBox="1"/>
          <p:nvPr/>
        </p:nvSpPr>
        <p:spPr>
          <a:xfrm>
            <a:off x="4893997" y="1280237"/>
            <a:ext cx="1579711" cy="261610"/>
          </a:xfrm>
          <a:prstGeom prst="rect">
            <a:avLst/>
          </a:prstGeom>
          <a:noFill/>
        </p:spPr>
        <p:txBody>
          <a:bodyPr wrap="square" rtlCol="0">
            <a:spAutoFit/>
          </a:bodyPr>
          <a:lstStyle/>
          <a:p>
            <a:pPr algn="ctr"/>
            <a:r>
              <a:rPr lang="en-US" sz="1100" dirty="0" smtClean="0"/>
              <a:t>Virtue</a:t>
            </a:r>
            <a:endParaRPr lang="en-US" sz="1100" dirty="0"/>
          </a:p>
        </p:txBody>
      </p:sp>
      <p:sp>
        <p:nvSpPr>
          <p:cNvPr id="50" name="Rectangle 49"/>
          <p:cNvSpPr/>
          <p:nvPr/>
        </p:nvSpPr>
        <p:spPr>
          <a:xfrm>
            <a:off x="5696877" y="5564867"/>
            <a:ext cx="1220814" cy="596350"/>
          </a:xfrm>
          <a:prstGeom prst="rect">
            <a:avLst/>
          </a:prstGeom>
          <a:solidFill>
            <a:schemeClr val="bg2">
              <a:lumMod val="75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SMTP</a:t>
            </a:r>
            <a:endParaRPr lang="en-US" sz="1100" dirty="0"/>
          </a:p>
        </p:txBody>
      </p:sp>
      <p:sp>
        <p:nvSpPr>
          <p:cNvPr id="51" name="Rectangle 50"/>
          <p:cNvSpPr/>
          <p:nvPr/>
        </p:nvSpPr>
        <p:spPr>
          <a:xfrm>
            <a:off x="5694404" y="4870662"/>
            <a:ext cx="1220814" cy="596350"/>
          </a:xfrm>
          <a:prstGeom prst="rect">
            <a:avLst/>
          </a:prstGeom>
          <a:solidFill>
            <a:schemeClr val="bg2">
              <a:lumMod val="75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Active Directory</a:t>
            </a:r>
            <a:endParaRPr lang="en-US" sz="1100" dirty="0"/>
          </a:p>
        </p:txBody>
      </p:sp>
      <p:sp>
        <p:nvSpPr>
          <p:cNvPr id="52" name="Rectangle 51"/>
          <p:cNvSpPr/>
          <p:nvPr/>
        </p:nvSpPr>
        <p:spPr>
          <a:xfrm>
            <a:off x="7127091" y="4868196"/>
            <a:ext cx="1220814" cy="596350"/>
          </a:xfrm>
          <a:prstGeom prst="rect">
            <a:avLst/>
          </a:prstGeom>
          <a:solidFill>
            <a:schemeClr val="bg2">
              <a:lumMod val="75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File Server</a:t>
            </a:r>
            <a:endParaRPr lang="en-US" sz="1100" dirty="0"/>
          </a:p>
        </p:txBody>
      </p:sp>
      <p:sp>
        <p:nvSpPr>
          <p:cNvPr id="53" name="Rectangle 52"/>
          <p:cNvSpPr/>
          <p:nvPr/>
        </p:nvSpPr>
        <p:spPr>
          <a:xfrm>
            <a:off x="7127091" y="5559933"/>
            <a:ext cx="1220814" cy="596350"/>
          </a:xfrm>
          <a:prstGeom prst="rect">
            <a:avLst/>
          </a:prstGeom>
          <a:solidFill>
            <a:schemeClr val="bg2">
              <a:lumMod val="75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Time Synchronization</a:t>
            </a:r>
            <a:endParaRPr lang="en-US" sz="1100" dirty="0"/>
          </a:p>
        </p:txBody>
      </p:sp>
      <p:cxnSp>
        <p:nvCxnSpPr>
          <p:cNvPr id="55" name="Straight Connector 54"/>
          <p:cNvCxnSpPr/>
          <p:nvPr/>
        </p:nvCxnSpPr>
        <p:spPr>
          <a:xfrm flipV="1">
            <a:off x="0" y="4119444"/>
            <a:ext cx="9144000" cy="20648"/>
          </a:xfrm>
          <a:prstGeom prst="line">
            <a:avLst/>
          </a:prstGeom>
          <a:ln w="28575" cmpd="sng">
            <a:solidFill>
              <a:schemeClr val="accent1"/>
            </a:solidFill>
            <a:prstDash val="dash"/>
            <a:tailEnd type="none" w="med" len="lg"/>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247797" y="4253663"/>
            <a:ext cx="1806860" cy="369332"/>
          </a:xfrm>
          <a:prstGeom prst="rect">
            <a:avLst/>
          </a:prstGeom>
          <a:noFill/>
        </p:spPr>
        <p:txBody>
          <a:bodyPr wrap="square" rtlCol="0">
            <a:spAutoFit/>
          </a:bodyPr>
          <a:lstStyle/>
          <a:p>
            <a:pPr algn="ctr"/>
            <a:r>
              <a:rPr lang="en-US" dirty="0" smtClean="0"/>
              <a:t>On</a:t>
            </a:r>
            <a:r>
              <a:rPr lang="en-US" dirty="0"/>
              <a:t>-</a:t>
            </a:r>
            <a:r>
              <a:rPr lang="en-US" dirty="0" smtClean="0"/>
              <a:t>Premise</a:t>
            </a:r>
            <a:endParaRPr lang="en-US" dirty="0"/>
          </a:p>
        </p:txBody>
      </p:sp>
      <p:sp>
        <p:nvSpPr>
          <p:cNvPr id="61" name="TextBox 60"/>
          <p:cNvSpPr txBox="1"/>
          <p:nvPr/>
        </p:nvSpPr>
        <p:spPr>
          <a:xfrm>
            <a:off x="-260597" y="3642056"/>
            <a:ext cx="1806860" cy="369332"/>
          </a:xfrm>
          <a:prstGeom prst="rect">
            <a:avLst/>
          </a:prstGeom>
          <a:noFill/>
        </p:spPr>
        <p:txBody>
          <a:bodyPr wrap="square" rtlCol="0">
            <a:spAutoFit/>
          </a:bodyPr>
          <a:lstStyle/>
          <a:p>
            <a:pPr algn="ctr"/>
            <a:r>
              <a:rPr lang="en-US" dirty="0" smtClean="0"/>
              <a:t>Off-Premise</a:t>
            </a:r>
            <a:endParaRPr lang="en-US" dirty="0"/>
          </a:p>
        </p:txBody>
      </p:sp>
      <p:sp>
        <p:nvSpPr>
          <p:cNvPr id="63" name="Rounded Rectangle 62"/>
          <p:cNvSpPr/>
          <p:nvPr/>
        </p:nvSpPr>
        <p:spPr>
          <a:xfrm>
            <a:off x="826816" y="4986086"/>
            <a:ext cx="2139496" cy="1304054"/>
          </a:xfrm>
          <a:prstGeom prst="roundRect">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6" name="Rectangle 45"/>
          <p:cNvSpPr/>
          <p:nvPr/>
        </p:nvSpPr>
        <p:spPr>
          <a:xfrm>
            <a:off x="1283768" y="5356111"/>
            <a:ext cx="1259640" cy="382004"/>
          </a:xfrm>
          <a:prstGeom prst="rect">
            <a:avLst/>
          </a:prstGeom>
          <a:solidFill>
            <a:schemeClr val="accent4">
              <a:lumMod val="20000"/>
              <a:lumOff val="8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Web Application</a:t>
            </a:r>
            <a:endParaRPr lang="en-US" sz="1100" dirty="0"/>
          </a:p>
        </p:txBody>
      </p:sp>
      <p:sp>
        <p:nvSpPr>
          <p:cNvPr id="62" name="Rectangle 61"/>
          <p:cNvSpPr/>
          <p:nvPr/>
        </p:nvSpPr>
        <p:spPr>
          <a:xfrm>
            <a:off x="1281294" y="5850535"/>
            <a:ext cx="1259640" cy="382004"/>
          </a:xfrm>
          <a:prstGeom prst="rect">
            <a:avLst/>
          </a:prstGeom>
          <a:solidFill>
            <a:schemeClr val="accent4">
              <a:lumMod val="20000"/>
              <a:lumOff val="8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t>Virtue Command Line Interface</a:t>
            </a:r>
            <a:endParaRPr lang="en-US" sz="1100" dirty="0"/>
          </a:p>
        </p:txBody>
      </p:sp>
      <p:sp>
        <p:nvSpPr>
          <p:cNvPr id="45" name="TextBox 44"/>
          <p:cNvSpPr txBox="1"/>
          <p:nvPr/>
        </p:nvSpPr>
        <p:spPr>
          <a:xfrm>
            <a:off x="939442" y="5020330"/>
            <a:ext cx="1951407" cy="276999"/>
          </a:xfrm>
          <a:prstGeom prst="rect">
            <a:avLst/>
          </a:prstGeom>
          <a:noFill/>
        </p:spPr>
        <p:txBody>
          <a:bodyPr wrap="square" rtlCol="0">
            <a:spAutoFit/>
          </a:bodyPr>
          <a:lstStyle/>
          <a:p>
            <a:pPr algn="ctr"/>
            <a:r>
              <a:rPr lang="en-US" sz="1200" dirty="0" smtClean="0"/>
              <a:t>Virtue Endpoint</a:t>
            </a:r>
            <a:endParaRPr lang="en-US" sz="1200" dirty="0"/>
          </a:p>
        </p:txBody>
      </p:sp>
      <p:sp>
        <p:nvSpPr>
          <p:cNvPr id="57" name="Rectangle 56"/>
          <p:cNvSpPr/>
          <p:nvPr/>
        </p:nvSpPr>
        <p:spPr>
          <a:xfrm>
            <a:off x="1565071" y="3285073"/>
            <a:ext cx="2152104" cy="220647"/>
          </a:xfrm>
          <a:prstGeom prst="rect">
            <a:avLst/>
          </a:prstGeom>
          <a:solidFill>
            <a:srgbClr val="37DB8B"/>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t>Ravello Hypervisor (HVX)</a:t>
            </a:r>
            <a:endParaRPr lang="en-US" sz="800" dirty="0"/>
          </a:p>
        </p:txBody>
      </p:sp>
    </p:spTree>
    <p:extLst>
      <p:ext uri="{BB962C8B-B14F-4D97-AF65-F5344CB8AC3E}">
        <p14:creationId xmlns:p14="http://schemas.microsoft.com/office/powerpoint/2010/main" val="21537475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Virtue Test &amp; Evaluation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12" y="3368441"/>
            <a:ext cx="961179" cy="627435"/>
          </a:xfrm>
          <a:prstGeom prst="rect">
            <a:avLst/>
          </a:prstGeom>
        </p:spPr>
      </p:pic>
      <p:pic>
        <p:nvPicPr>
          <p:cNvPr id="5" name="Picture 4" descr="C:\Users\castljg1\AppData\Local\Microsoft\Windows\Temporary Internet Files\Content.IE5\97Y1H8KS\emailwid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6581" y="3285052"/>
            <a:ext cx="379740" cy="337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Users\castljg1\AppData\Local\Microsoft\Windows\Temporary Internet Files\Content.IE5\K6DDUH3B\libreoffic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7686" y="3018703"/>
            <a:ext cx="605366" cy="2156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C:\Users\castljg1\AppData\Local\Microsoft\Windows\Temporary Internet Files\Content.IE5\D2QYKUZH\large-curved-arrow-pointing-south-west-66.6-10263[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96141">
            <a:off x="6895447" y="3158843"/>
            <a:ext cx="659205" cy="420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Users\castljg1\AppData\Local\Microsoft\Windows\Temporary Internet Files\Content.IE5\K6DDUH3B\Logos-Browsers[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9411" y="3135930"/>
            <a:ext cx="491901" cy="564107"/>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5148376" y="2879975"/>
            <a:ext cx="3946770" cy="1819026"/>
          </a:xfrm>
          <a:prstGeom prst="roundRect">
            <a:avLst/>
          </a:prstGeom>
          <a:noFill/>
          <a:ln w="317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10" name="TextBox 9"/>
          <p:cNvSpPr txBox="1"/>
          <p:nvPr/>
        </p:nvSpPr>
        <p:spPr>
          <a:xfrm>
            <a:off x="7434373" y="4206643"/>
            <a:ext cx="1766387" cy="430887"/>
          </a:xfrm>
          <a:prstGeom prst="rect">
            <a:avLst/>
          </a:prstGeom>
          <a:noFill/>
        </p:spPr>
        <p:txBody>
          <a:bodyPr wrap="square" rtlCol="0">
            <a:spAutoFit/>
          </a:bodyPr>
          <a:lstStyle/>
          <a:p>
            <a:pPr algn="ctr"/>
            <a:r>
              <a:rPr lang="en-US" sz="1100" b="1" u="sng" dirty="0" smtClean="0"/>
              <a:t>Commercial Cloud Infrastructure</a:t>
            </a:r>
            <a:endParaRPr lang="en-US" sz="1100" b="1" u="sng" dirty="0"/>
          </a:p>
        </p:txBody>
      </p:sp>
      <p:sp>
        <p:nvSpPr>
          <p:cNvPr id="11" name="TextBox 10"/>
          <p:cNvSpPr txBox="1"/>
          <p:nvPr/>
        </p:nvSpPr>
        <p:spPr>
          <a:xfrm>
            <a:off x="5035859" y="4382486"/>
            <a:ext cx="1948978" cy="261610"/>
          </a:xfrm>
          <a:prstGeom prst="rect">
            <a:avLst/>
          </a:prstGeom>
          <a:noFill/>
        </p:spPr>
        <p:txBody>
          <a:bodyPr wrap="square" rtlCol="0">
            <a:spAutoFit/>
          </a:bodyPr>
          <a:lstStyle/>
          <a:p>
            <a:pPr algn="ctr"/>
            <a:r>
              <a:rPr lang="en-US" sz="1100" b="1" u="sng" dirty="0" smtClean="0"/>
              <a:t>Virtue Endpoint</a:t>
            </a:r>
            <a:endParaRPr lang="en-US" sz="1100" b="1" u="sng" dirty="0"/>
          </a:p>
        </p:txBody>
      </p:sp>
      <p:pic>
        <p:nvPicPr>
          <p:cNvPr id="12" name="Picture 11"/>
          <p:cNvPicPr>
            <a:picLocks noChangeAspect="1"/>
          </p:cNvPicPr>
          <p:nvPr/>
        </p:nvPicPr>
        <p:blipFill>
          <a:blip r:embed="rId7"/>
          <a:stretch>
            <a:fillRect/>
          </a:stretch>
        </p:blipFill>
        <p:spPr>
          <a:xfrm>
            <a:off x="5406284" y="3020655"/>
            <a:ext cx="555471" cy="384557"/>
          </a:xfrm>
          <a:prstGeom prst="rect">
            <a:avLst/>
          </a:prstGeom>
        </p:spPr>
      </p:pic>
      <p:pic>
        <p:nvPicPr>
          <p:cNvPr id="13" name="Picture 12"/>
          <p:cNvPicPr>
            <a:picLocks noChangeAspect="1"/>
          </p:cNvPicPr>
          <p:nvPr/>
        </p:nvPicPr>
        <p:blipFill>
          <a:blip r:embed="rId8"/>
          <a:stretch>
            <a:fillRect/>
          </a:stretch>
        </p:blipFill>
        <p:spPr>
          <a:xfrm>
            <a:off x="6053007" y="3020655"/>
            <a:ext cx="555471" cy="384557"/>
          </a:xfrm>
          <a:prstGeom prst="rect">
            <a:avLst/>
          </a:prstGeom>
        </p:spPr>
      </p:pic>
      <p:pic>
        <p:nvPicPr>
          <p:cNvPr id="14" name="Picture 13"/>
          <p:cNvPicPr>
            <a:picLocks noChangeAspect="1"/>
          </p:cNvPicPr>
          <p:nvPr/>
        </p:nvPicPr>
        <p:blipFill>
          <a:blip r:embed="rId9"/>
          <a:stretch>
            <a:fillRect/>
          </a:stretch>
        </p:blipFill>
        <p:spPr>
          <a:xfrm>
            <a:off x="6072546" y="3470038"/>
            <a:ext cx="555471" cy="384557"/>
          </a:xfrm>
          <a:prstGeom prst="rect">
            <a:avLst/>
          </a:prstGeom>
        </p:spPr>
      </p:pic>
      <p:pic>
        <p:nvPicPr>
          <p:cNvPr id="15" name="Picture 14"/>
          <p:cNvPicPr>
            <a:picLocks noChangeAspect="1"/>
          </p:cNvPicPr>
          <p:nvPr/>
        </p:nvPicPr>
        <p:blipFill>
          <a:blip r:embed="rId10"/>
          <a:stretch>
            <a:fillRect/>
          </a:stretch>
        </p:blipFill>
        <p:spPr>
          <a:xfrm>
            <a:off x="5721577" y="3937009"/>
            <a:ext cx="598066" cy="483236"/>
          </a:xfrm>
          <a:prstGeom prst="rect">
            <a:avLst/>
          </a:prstGeom>
        </p:spPr>
      </p:pic>
      <p:pic>
        <p:nvPicPr>
          <p:cNvPr id="16" name="Picture 15"/>
          <p:cNvPicPr>
            <a:picLocks noChangeAspect="1"/>
          </p:cNvPicPr>
          <p:nvPr/>
        </p:nvPicPr>
        <p:blipFill>
          <a:blip r:embed="rId11"/>
          <a:stretch>
            <a:fillRect/>
          </a:stretch>
        </p:blipFill>
        <p:spPr>
          <a:xfrm>
            <a:off x="5416053" y="3470038"/>
            <a:ext cx="555470" cy="391678"/>
          </a:xfrm>
          <a:prstGeom prst="rect">
            <a:avLst/>
          </a:prstGeom>
        </p:spPr>
      </p:pic>
      <p:sp>
        <p:nvSpPr>
          <p:cNvPr id="17" name="TextBox 16"/>
          <p:cNvSpPr txBox="1"/>
          <p:nvPr/>
        </p:nvSpPr>
        <p:spPr>
          <a:xfrm>
            <a:off x="5109307" y="1572844"/>
            <a:ext cx="4064000" cy="1384995"/>
          </a:xfrm>
          <a:prstGeom prst="rect">
            <a:avLst/>
          </a:prstGeom>
          <a:noFill/>
        </p:spPr>
        <p:txBody>
          <a:bodyPr wrap="square" rtlCol="0">
            <a:spAutoFit/>
          </a:bodyPr>
          <a:lstStyle/>
          <a:p>
            <a:r>
              <a:rPr lang="en-US" sz="1400" dirty="0" smtClean="0">
                <a:solidFill>
                  <a:srgbClr val="000000"/>
                </a:solidFill>
                <a:latin typeface="ArialMT"/>
              </a:rPr>
              <a:t>VirtUE Phase 1 - “</a:t>
            </a:r>
            <a:r>
              <a:rPr lang="en-US" sz="1400" i="1" dirty="0">
                <a:solidFill>
                  <a:srgbClr val="000000"/>
                </a:solidFill>
                <a:latin typeface="ArialMT"/>
              </a:rPr>
              <a:t>The Virtuous User Environment (VirtUE) program seeks to recreate the interactive user computing </a:t>
            </a:r>
            <a:r>
              <a:rPr lang="en-US" sz="1400" i="1" dirty="0" smtClean="0">
                <a:solidFill>
                  <a:srgbClr val="000000"/>
                </a:solidFill>
                <a:latin typeface="ArialMT"/>
              </a:rPr>
              <a:t>environment </a:t>
            </a:r>
            <a:r>
              <a:rPr lang="en-US" sz="1400" i="1" dirty="0">
                <a:solidFill>
                  <a:srgbClr val="000000"/>
                </a:solidFill>
                <a:latin typeface="ArialMT"/>
              </a:rPr>
              <a:t>(UCE) – turning it into a more dynamic, secure sensor and defender without alienating users.”</a:t>
            </a:r>
          </a:p>
          <a:p>
            <a:endParaRPr lang="en-US" sz="1400" dirty="0"/>
          </a:p>
        </p:txBody>
      </p:sp>
      <p:sp>
        <p:nvSpPr>
          <p:cNvPr id="18" name="Content Placeholder 7"/>
          <p:cNvSpPr>
            <a:spLocks noGrp="1"/>
          </p:cNvSpPr>
          <p:nvPr>
            <p:ph idx="1"/>
          </p:nvPr>
        </p:nvSpPr>
        <p:spPr>
          <a:xfrm>
            <a:off x="37124" y="1136167"/>
            <a:ext cx="5091721" cy="5122002"/>
          </a:xfrm>
        </p:spPr>
        <p:txBody>
          <a:bodyPr>
            <a:normAutofit/>
          </a:bodyPr>
          <a:lstStyle/>
          <a:p>
            <a:r>
              <a:rPr lang="en-US" sz="1800" dirty="0" smtClean="0"/>
              <a:t>Develop assessment methodology to enable independent verification of performer solutions</a:t>
            </a:r>
          </a:p>
          <a:p>
            <a:pPr lvl="1"/>
            <a:r>
              <a:rPr lang="en-US" sz="1600" dirty="0" smtClean="0"/>
              <a:t>Develop testable and measurable “metrics”</a:t>
            </a:r>
          </a:p>
          <a:p>
            <a:pPr lvl="1"/>
            <a:r>
              <a:rPr lang="en-US" sz="1600" dirty="0" smtClean="0"/>
              <a:t>Develop test plans that provide full coverage of requirements and ensure repeatable results </a:t>
            </a:r>
          </a:p>
          <a:p>
            <a:pPr lvl="1"/>
            <a:r>
              <a:rPr lang="en-US" sz="1600" dirty="0" smtClean="0"/>
              <a:t>Develop rigorous scoring methodology (under active development)</a:t>
            </a:r>
          </a:p>
          <a:p>
            <a:endParaRPr lang="en-US" sz="1800" dirty="0" smtClean="0"/>
          </a:p>
          <a:p>
            <a:r>
              <a:rPr lang="en-US" sz="1800" dirty="0" smtClean="0"/>
              <a:t>Create a </a:t>
            </a:r>
            <a:r>
              <a:rPr lang="en-US" sz="1800" dirty="0" err="1" smtClean="0"/>
              <a:t>testbed</a:t>
            </a:r>
            <a:r>
              <a:rPr lang="en-US" sz="1800" dirty="0" smtClean="0"/>
              <a:t> architecture for performers that:</a:t>
            </a:r>
          </a:p>
          <a:p>
            <a:pPr lvl="1"/>
            <a:r>
              <a:rPr lang="en-US" sz="1600" dirty="0" smtClean="0"/>
              <a:t>Supports a diverse technical solution space </a:t>
            </a:r>
          </a:p>
          <a:p>
            <a:pPr lvl="1"/>
            <a:r>
              <a:rPr lang="en-US" sz="1600" dirty="0" smtClean="0"/>
              <a:t>Supports solutions at varying levels of maturity</a:t>
            </a:r>
          </a:p>
          <a:p>
            <a:pPr lvl="1"/>
            <a:r>
              <a:rPr lang="en-US" sz="1600" dirty="0" smtClean="0"/>
              <a:t>Ensures technical integrity and fairness while under test</a:t>
            </a:r>
          </a:p>
        </p:txBody>
      </p:sp>
    </p:spTree>
    <p:extLst>
      <p:ext uri="{BB962C8B-B14F-4D97-AF65-F5344CB8AC3E}">
        <p14:creationId xmlns:p14="http://schemas.microsoft.com/office/powerpoint/2010/main" val="27648378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246745"/>
              </p:ext>
            </p:extLst>
          </p:nvPr>
        </p:nvGraphicFramePr>
        <p:xfrm>
          <a:off x="19539" y="595923"/>
          <a:ext cx="9104923" cy="6232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p:cNvSpPr/>
          <p:nvPr/>
        </p:nvSpPr>
        <p:spPr>
          <a:xfrm>
            <a:off x="1485900" y="986599"/>
            <a:ext cx="7658100" cy="5465988"/>
          </a:xfrm>
          <a:prstGeom prst="rect">
            <a:avLst/>
          </a:prstGeom>
          <a:solidFill>
            <a:schemeClr val="bg1"/>
          </a:solid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3489612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27796159"/>
              </p:ext>
            </p:extLst>
          </p:nvPr>
        </p:nvGraphicFramePr>
        <p:xfrm>
          <a:off x="19539" y="595923"/>
          <a:ext cx="9104923" cy="6232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p:cNvSpPr/>
          <p:nvPr/>
        </p:nvSpPr>
        <p:spPr>
          <a:xfrm>
            <a:off x="2997200" y="986599"/>
            <a:ext cx="6146800" cy="5295885"/>
          </a:xfrm>
          <a:prstGeom prst="rect">
            <a:avLst/>
          </a:prstGeom>
          <a:solidFill>
            <a:schemeClr val="bg1"/>
          </a:solid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8920550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0133727"/>
              </p:ext>
            </p:extLst>
          </p:nvPr>
        </p:nvGraphicFramePr>
        <p:xfrm>
          <a:off x="19539" y="595923"/>
          <a:ext cx="9104923" cy="6232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p:cNvSpPr/>
          <p:nvPr/>
        </p:nvSpPr>
        <p:spPr>
          <a:xfrm>
            <a:off x="4546600" y="986598"/>
            <a:ext cx="4597400" cy="4388667"/>
          </a:xfrm>
          <a:prstGeom prst="rect">
            <a:avLst/>
          </a:prstGeom>
          <a:solidFill>
            <a:schemeClr val="bg1"/>
          </a:solid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8920550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91513581"/>
              </p:ext>
            </p:extLst>
          </p:nvPr>
        </p:nvGraphicFramePr>
        <p:xfrm>
          <a:off x="19539" y="595923"/>
          <a:ext cx="9104923" cy="6232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p:cNvSpPr/>
          <p:nvPr/>
        </p:nvSpPr>
        <p:spPr>
          <a:xfrm>
            <a:off x="6134744" y="986599"/>
            <a:ext cx="3009255" cy="4229904"/>
          </a:xfrm>
          <a:prstGeom prst="rect">
            <a:avLst/>
          </a:prstGeom>
          <a:solidFill>
            <a:schemeClr val="bg1"/>
          </a:solid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138260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33590653"/>
              </p:ext>
            </p:extLst>
          </p:nvPr>
        </p:nvGraphicFramePr>
        <p:xfrm>
          <a:off x="19539" y="595923"/>
          <a:ext cx="9104923" cy="6232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p:cNvSpPr/>
          <p:nvPr/>
        </p:nvSpPr>
        <p:spPr>
          <a:xfrm>
            <a:off x="7710980" y="986599"/>
            <a:ext cx="1433045" cy="5488668"/>
          </a:xfrm>
          <a:prstGeom prst="rect">
            <a:avLst/>
          </a:prstGeom>
          <a:solidFill>
            <a:schemeClr val="bg1"/>
          </a:solidFill>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1886315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7531854"/>
              </p:ext>
            </p:extLst>
          </p:nvPr>
        </p:nvGraphicFramePr>
        <p:xfrm>
          <a:off x="19539" y="595923"/>
          <a:ext cx="9104923" cy="6232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60958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9730042"/>
              </p:ext>
            </p:extLst>
          </p:nvPr>
        </p:nvGraphicFramePr>
        <p:xfrm>
          <a:off x="19539" y="595923"/>
          <a:ext cx="9104923" cy="6232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4346602" y="5456369"/>
            <a:ext cx="1253705" cy="626852"/>
            <a:chOff x="7843437" y="502572"/>
            <a:chExt cx="1253705" cy="626852"/>
          </a:xfrm>
        </p:grpSpPr>
        <p:sp>
          <p:nvSpPr>
            <p:cNvPr id="15" name="Rounded Rectangle 14"/>
            <p:cNvSpPr/>
            <p:nvPr/>
          </p:nvSpPr>
          <p:spPr>
            <a:xfrm>
              <a:off x="7843437" y="502572"/>
              <a:ext cx="1253705" cy="62685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Rounded Rectangle 4"/>
            <p:cNvSpPr/>
            <p:nvPr/>
          </p:nvSpPr>
          <p:spPr>
            <a:xfrm>
              <a:off x="7861797" y="520932"/>
              <a:ext cx="1216985" cy="5901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400" kern="1200" dirty="0" smtClean="0"/>
                <a:t>Single Sign On</a:t>
              </a:r>
              <a:endParaRPr lang="en-US" sz="1400" kern="1200" dirty="0"/>
            </a:p>
          </p:txBody>
        </p:sp>
      </p:grpSp>
      <p:grpSp>
        <p:nvGrpSpPr>
          <p:cNvPr id="9" name="Group 8"/>
          <p:cNvGrpSpPr/>
          <p:nvPr/>
        </p:nvGrpSpPr>
        <p:grpSpPr>
          <a:xfrm>
            <a:off x="6987704" y="4986864"/>
            <a:ext cx="1002964" cy="1301928"/>
            <a:chOff x="8094178" y="1326777"/>
            <a:chExt cx="1002964" cy="1301928"/>
          </a:xfrm>
        </p:grpSpPr>
        <p:sp>
          <p:nvSpPr>
            <p:cNvPr id="13" name="Rounded Rectangle 12"/>
            <p:cNvSpPr/>
            <p:nvPr/>
          </p:nvSpPr>
          <p:spPr>
            <a:xfrm>
              <a:off x="8094178" y="1326777"/>
              <a:ext cx="1002964" cy="1301928"/>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ounded Rectangle 6"/>
            <p:cNvSpPr/>
            <p:nvPr/>
          </p:nvSpPr>
          <p:spPr>
            <a:xfrm>
              <a:off x="8123554" y="1356153"/>
              <a:ext cx="944212" cy="12431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Kerberos ticket forwarding</a:t>
              </a:r>
              <a:endParaRPr lang="en-US" sz="1050" kern="1200" dirty="0"/>
            </a:p>
          </p:txBody>
        </p:sp>
      </p:grpSp>
      <p:grpSp>
        <p:nvGrpSpPr>
          <p:cNvPr id="10" name="Group 9"/>
          <p:cNvGrpSpPr/>
          <p:nvPr/>
        </p:nvGrpSpPr>
        <p:grpSpPr>
          <a:xfrm>
            <a:off x="8098986" y="4975999"/>
            <a:ext cx="1002964" cy="1301928"/>
            <a:chOff x="8094178" y="2744780"/>
            <a:chExt cx="1002964" cy="1301928"/>
          </a:xfrm>
        </p:grpSpPr>
        <p:sp>
          <p:nvSpPr>
            <p:cNvPr id="11" name="Rounded Rectangle 10"/>
            <p:cNvSpPr/>
            <p:nvPr/>
          </p:nvSpPr>
          <p:spPr>
            <a:xfrm>
              <a:off x="8094178" y="2744780"/>
              <a:ext cx="1002964" cy="1301928"/>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ounded Rectangle 8"/>
            <p:cNvSpPr/>
            <p:nvPr/>
          </p:nvSpPr>
          <p:spPr>
            <a:xfrm>
              <a:off x="8123554" y="2774156"/>
              <a:ext cx="944212" cy="12431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solidFill>
                    <a:schemeClr val="tx1"/>
                  </a:solidFill>
                </a:rPr>
                <a:t>Unique </a:t>
              </a:r>
              <a:r>
                <a:rPr lang="en-US" sz="1050" kern="1200" dirty="0" err="1" smtClean="0">
                  <a:solidFill>
                    <a:schemeClr val="tx1"/>
                  </a:solidFill>
                </a:rPr>
                <a:t>ssh</a:t>
              </a:r>
              <a:r>
                <a:rPr lang="en-US" sz="1050" kern="1200" dirty="0" smtClean="0">
                  <a:solidFill>
                    <a:schemeClr val="tx1"/>
                  </a:solidFill>
                </a:rPr>
                <a:t> key pair generated for Virtues</a:t>
              </a:r>
              <a:endParaRPr lang="en-US" sz="1050" kern="1200" dirty="0">
                <a:solidFill>
                  <a:schemeClr val="tx1"/>
                </a:solidFill>
              </a:endParaRPr>
            </a:p>
          </p:txBody>
        </p:sp>
      </p:grpSp>
      <p:cxnSp>
        <p:nvCxnSpPr>
          <p:cNvPr id="19" name="Elbow Connector 18"/>
          <p:cNvCxnSpPr>
            <a:stCxn id="15" idx="3"/>
            <a:endCxn id="13" idx="2"/>
          </p:cNvCxnSpPr>
          <p:nvPr/>
        </p:nvCxnSpPr>
        <p:spPr>
          <a:xfrm>
            <a:off x="5600307" y="5769795"/>
            <a:ext cx="1888879" cy="518997"/>
          </a:xfrm>
          <a:prstGeom prst="bentConnector4">
            <a:avLst>
              <a:gd name="adj1" fmla="val 7814"/>
              <a:gd name="adj2" fmla="val 141599"/>
            </a:avLst>
          </a:prstGeom>
          <a:ln>
            <a:solidFill>
              <a:schemeClr val="accent1"/>
            </a:solidFill>
            <a:tailEnd type="none" w="med" len="lg"/>
          </a:ln>
        </p:spPr>
        <p:style>
          <a:lnRef idx="1">
            <a:schemeClr val="dk1"/>
          </a:lnRef>
          <a:fillRef idx="0">
            <a:schemeClr val="dk1"/>
          </a:fillRef>
          <a:effectRef idx="0">
            <a:schemeClr val="dk1"/>
          </a:effectRef>
          <a:fontRef idx="minor">
            <a:schemeClr val="tx1"/>
          </a:fontRef>
        </p:style>
      </p:cxnSp>
      <p:cxnSp>
        <p:nvCxnSpPr>
          <p:cNvPr id="20" name="Elbow Connector 19"/>
          <p:cNvCxnSpPr>
            <a:stCxn id="15" idx="3"/>
            <a:endCxn id="11" idx="2"/>
          </p:cNvCxnSpPr>
          <p:nvPr/>
        </p:nvCxnSpPr>
        <p:spPr>
          <a:xfrm>
            <a:off x="5600307" y="5769795"/>
            <a:ext cx="3000161" cy="508132"/>
          </a:xfrm>
          <a:prstGeom prst="bentConnector4">
            <a:avLst>
              <a:gd name="adj1" fmla="val 4814"/>
              <a:gd name="adj2" fmla="val 144988"/>
            </a:avLst>
          </a:prstGeom>
          <a:ln>
            <a:solidFill>
              <a:schemeClr val="accent1"/>
            </a:solidFill>
            <a:tailEnd type="none" w="med" len="lg"/>
          </a:ln>
        </p:spPr>
        <p:style>
          <a:lnRef idx="1">
            <a:schemeClr val="dk1"/>
          </a:lnRef>
          <a:fillRef idx="0">
            <a:schemeClr val="dk1"/>
          </a:fillRef>
          <a:effectRef idx="0">
            <a:schemeClr val="dk1"/>
          </a:effectRef>
          <a:fontRef idx="minor">
            <a:schemeClr val="tx1"/>
          </a:fontRef>
        </p:style>
      </p:cxnSp>
      <p:grpSp>
        <p:nvGrpSpPr>
          <p:cNvPr id="17" name="Group 16"/>
          <p:cNvGrpSpPr/>
          <p:nvPr/>
        </p:nvGrpSpPr>
        <p:grpSpPr>
          <a:xfrm>
            <a:off x="5882804" y="4986864"/>
            <a:ext cx="1002964" cy="1301928"/>
            <a:chOff x="8094178" y="1326777"/>
            <a:chExt cx="1002964" cy="1301928"/>
          </a:xfrm>
        </p:grpSpPr>
        <p:sp>
          <p:nvSpPr>
            <p:cNvPr id="18" name="Rounded Rectangle 17"/>
            <p:cNvSpPr/>
            <p:nvPr/>
          </p:nvSpPr>
          <p:spPr>
            <a:xfrm>
              <a:off x="8094178" y="1326777"/>
              <a:ext cx="1002964" cy="1301928"/>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ounded Rectangle 6"/>
            <p:cNvSpPr/>
            <p:nvPr/>
          </p:nvSpPr>
          <p:spPr>
            <a:xfrm>
              <a:off x="8123554" y="1356153"/>
              <a:ext cx="944212" cy="12431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sz="1050" kern="1200" dirty="0" smtClean="0"/>
                <a:t>Required for accessing corporate services</a:t>
              </a:r>
              <a:endParaRPr lang="en-US" sz="1050" kern="1200" dirty="0"/>
            </a:p>
          </p:txBody>
        </p:sp>
      </p:grpSp>
      <p:cxnSp>
        <p:nvCxnSpPr>
          <p:cNvPr id="22" name="Elbow Connector 21"/>
          <p:cNvCxnSpPr>
            <a:stCxn id="15" idx="3"/>
            <a:endCxn id="18" idx="2"/>
          </p:cNvCxnSpPr>
          <p:nvPr/>
        </p:nvCxnSpPr>
        <p:spPr>
          <a:xfrm>
            <a:off x="5600307" y="5769795"/>
            <a:ext cx="783979" cy="518997"/>
          </a:xfrm>
          <a:prstGeom prst="bentConnector4">
            <a:avLst>
              <a:gd name="adj1" fmla="val 18017"/>
              <a:gd name="adj2" fmla="val 141599"/>
            </a:avLst>
          </a:prstGeom>
          <a:ln>
            <a:solidFill>
              <a:schemeClr val="accent1"/>
            </a:solidFill>
            <a:tailEnd type="none" w="med"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439252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312" y="3368441"/>
            <a:ext cx="961179" cy="627435"/>
          </a:xfrm>
          <a:prstGeom prst="rect">
            <a:avLst/>
          </a:prstGeom>
        </p:spPr>
      </p:pic>
      <p:pic>
        <p:nvPicPr>
          <p:cNvPr id="5" name="Picture 4" descr="C:\Users\castljg1\AppData\Local\Microsoft\Windows\Temporary Internet Files\Content.IE5\97Y1H8KS\emailwid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6581" y="3285052"/>
            <a:ext cx="379740" cy="337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Users\castljg1\AppData\Local\Microsoft\Windows\Temporary Internet Files\Content.IE5\K6DDUH3B\libreoffic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7686" y="3018703"/>
            <a:ext cx="605366" cy="2156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C:\Users\castljg1\AppData\Local\Microsoft\Windows\Temporary Internet Files\Content.IE5\D2QYKUZH\large-curved-arrow-pointing-south-west-66.6-10263[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96141">
            <a:off x="6895447" y="3158843"/>
            <a:ext cx="659205" cy="420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Users\castljg1\AppData\Local\Microsoft\Windows\Temporary Internet Files\Content.IE5\K6DDUH3B\Logos-Browsers[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29411" y="3135930"/>
            <a:ext cx="491901" cy="564107"/>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5148376" y="2879975"/>
            <a:ext cx="3946770" cy="1819026"/>
          </a:xfrm>
          <a:prstGeom prst="roundRect">
            <a:avLst/>
          </a:prstGeom>
          <a:noFill/>
          <a:ln w="317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10" name="TextBox 9"/>
          <p:cNvSpPr txBox="1"/>
          <p:nvPr/>
        </p:nvSpPr>
        <p:spPr>
          <a:xfrm>
            <a:off x="7434373" y="4206643"/>
            <a:ext cx="1766387" cy="430887"/>
          </a:xfrm>
          <a:prstGeom prst="rect">
            <a:avLst/>
          </a:prstGeom>
          <a:noFill/>
        </p:spPr>
        <p:txBody>
          <a:bodyPr wrap="square" rtlCol="0">
            <a:spAutoFit/>
          </a:bodyPr>
          <a:lstStyle/>
          <a:p>
            <a:pPr algn="ctr"/>
            <a:r>
              <a:rPr lang="en-US" sz="1100" b="1" u="sng" dirty="0" smtClean="0"/>
              <a:t>Commercial Cloud Infrastructure</a:t>
            </a:r>
            <a:endParaRPr lang="en-US" sz="1100" b="1" u="sng" dirty="0"/>
          </a:p>
        </p:txBody>
      </p:sp>
      <p:sp>
        <p:nvSpPr>
          <p:cNvPr id="11" name="TextBox 10"/>
          <p:cNvSpPr txBox="1"/>
          <p:nvPr/>
        </p:nvSpPr>
        <p:spPr>
          <a:xfrm>
            <a:off x="5058539" y="4382486"/>
            <a:ext cx="1948978" cy="261610"/>
          </a:xfrm>
          <a:prstGeom prst="rect">
            <a:avLst/>
          </a:prstGeom>
          <a:noFill/>
        </p:spPr>
        <p:txBody>
          <a:bodyPr wrap="square" rtlCol="0">
            <a:spAutoFit/>
          </a:bodyPr>
          <a:lstStyle/>
          <a:p>
            <a:pPr algn="ctr"/>
            <a:r>
              <a:rPr lang="en-US" sz="1100" b="1" u="sng" dirty="0" smtClean="0"/>
              <a:t>Virtue Endpoint</a:t>
            </a:r>
            <a:endParaRPr lang="en-US" sz="1100" b="1" u="sng" dirty="0"/>
          </a:p>
        </p:txBody>
      </p:sp>
      <p:pic>
        <p:nvPicPr>
          <p:cNvPr id="12" name="Picture 11"/>
          <p:cNvPicPr>
            <a:picLocks noChangeAspect="1"/>
          </p:cNvPicPr>
          <p:nvPr/>
        </p:nvPicPr>
        <p:blipFill>
          <a:blip r:embed="rId8"/>
          <a:stretch>
            <a:fillRect/>
          </a:stretch>
        </p:blipFill>
        <p:spPr>
          <a:xfrm>
            <a:off x="5406284" y="3020655"/>
            <a:ext cx="555471" cy="384557"/>
          </a:xfrm>
          <a:prstGeom prst="rect">
            <a:avLst/>
          </a:prstGeom>
        </p:spPr>
      </p:pic>
      <p:pic>
        <p:nvPicPr>
          <p:cNvPr id="13" name="Picture 12"/>
          <p:cNvPicPr>
            <a:picLocks noChangeAspect="1"/>
          </p:cNvPicPr>
          <p:nvPr/>
        </p:nvPicPr>
        <p:blipFill>
          <a:blip r:embed="rId9"/>
          <a:stretch>
            <a:fillRect/>
          </a:stretch>
        </p:blipFill>
        <p:spPr>
          <a:xfrm>
            <a:off x="6053007" y="3020655"/>
            <a:ext cx="555471" cy="384557"/>
          </a:xfrm>
          <a:prstGeom prst="rect">
            <a:avLst/>
          </a:prstGeom>
        </p:spPr>
      </p:pic>
      <p:pic>
        <p:nvPicPr>
          <p:cNvPr id="14" name="Picture 13"/>
          <p:cNvPicPr>
            <a:picLocks noChangeAspect="1"/>
          </p:cNvPicPr>
          <p:nvPr/>
        </p:nvPicPr>
        <p:blipFill>
          <a:blip r:embed="rId10"/>
          <a:stretch>
            <a:fillRect/>
          </a:stretch>
        </p:blipFill>
        <p:spPr>
          <a:xfrm>
            <a:off x="6072546" y="3470038"/>
            <a:ext cx="555471" cy="384557"/>
          </a:xfrm>
          <a:prstGeom prst="rect">
            <a:avLst/>
          </a:prstGeom>
        </p:spPr>
      </p:pic>
      <p:pic>
        <p:nvPicPr>
          <p:cNvPr id="15" name="Picture 14"/>
          <p:cNvPicPr>
            <a:picLocks noChangeAspect="1"/>
          </p:cNvPicPr>
          <p:nvPr/>
        </p:nvPicPr>
        <p:blipFill>
          <a:blip r:embed="rId11"/>
          <a:stretch>
            <a:fillRect/>
          </a:stretch>
        </p:blipFill>
        <p:spPr>
          <a:xfrm>
            <a:off x="5721577" y="3937009"/>
            <a:ext cx="598066" cy="483236"/>
          </a:xfrm>
          <a:prstGeom prst="rect">
            <a:avLst/>
          </a:prstGeom>
        </p:spPr>
      </p:pic>
      <p:pic>
        <p:nvPicPr>
          <p:cNvPr id="16" name="Picture 15"/>
          <p:cNvPicPr>
            <a:picLocks noChangeAspect="1"/>
          </p:cNvPicPr>
          <p:nvPr/>
        </p:nvPicPr>
        <p:blipFill>
          <a:blip r:embed="rId12"/>
          <a:stretch>
            <a:fillRect/>
          </a:stretch>
        </p:blipFill>
        <p:spPr>
          <a:xfrm>
            <a:off x="5416053" y="3470038"/>
            <a:ext cx="555470" cy="391678"/>
          </a:xfrm>
          <a:prstGeom prst="rect">
            <a:avLst/>
          </a:prstGeom>
        </p:spPr>
      </p:pic>
      <p:sp>
        <p:nvSpPr>
          <p:cNvPr id="17" name="TextBox 16"/>
          <p:cNvSpPr txBox="1"/>
          <p:nvPr/>
        </p:nvSpPr>
        <p:spPr>
          <a:xfrm>
            <a:off x="5109307" y="1572844"/>
            <a:ext cx="4064000" cy="1384995"/>
          </a:xfrm>
          <a:prstGeom prst="rect">
            <a:avLst/>
          </a:prstGeom>
          <a:noFill/>
        </p:spPr>
        <p:txBody>
          <a:bodyPr wrap="square" rtlCol="0">
            <a:spAutoFit/>
          </a:bodyPr>
          <a:lstStyle/>
          <a:p>
            <a:r>
              <a:rPr lang="en-US" sz="1400" dirty="0" smtClean="0">
                <a:solidFill>
                  <a:srgbClr val="000000"/>
                </a:solidFill>
                <a:latin typeface="ArialMT"/>
              </a:rPr>
              <a:t>VirtUE Phase 1 - “</a:t>
            </a:r>
            <a:r>
              <a:rPr lang="en-US" sz="1400" i="1" dirty="0">
                <a:solidFill>
                  <a:srgbClr val="000000"/>
                </a:solidFill>
                <a:latin typeface="ArialMT"/>
              </a:rPr>
              <a:t>The Virtuous User Environment (VirtUE) program seeks to recreate the interactive user computing </a:t>
            </a:r>
            <a:r>
              <a:rPr lang="en-US" sz="1400" i="1" dirty="0" smtClean="0">
                <a:solidFill>
                  <a:srgbClr val="000000"/>
                </a:solidFill>
                <a:latin typeface="ArialMT"/>
              </a:rPr>
              <a:t>environment </a:t>
            </a:r>
            <a:r>
              <a:rPr lang="en-US" sz="1400" i="1" dirty="0">
                <a:solidFill>
                  <a:srgbClr val="000000"/>
                </a:solidFill>
                <a:latin typeface="ArialMT"/>
              </a:rPr>
              <a:t>(UCE) – turning it into a more dynamic, secure sensor and defender without alienating users.”</a:t>
            </a:r>
          </a:p>
          <a:p>
            <a:endParaRPr lang="en-US" sz="1400" dirty="0"/>
          </a:p>
        </p:txBody>
      </p:sp>
      <p:sp>
        <p:nvSpPr>
          <p:cNvPr id="18" name="Content Placeholder 7"/>
          <p:cNvSpPr>
            <a:spLocks noGrp="1"/>
          </p:cNvSpPr>
          <p:nvPr>
            <p:ph idx="1"/>
          </p:nvPr>
        </p:nvSpPr>
        <p:spPr>
          <a:xfrm>
            <a:off x="37124" y="1136167"/>
            <a:ext cx="5091721" cy="5122002"/>
          </a:xfrm>
        </p:spPr>
        <p:txBody>
          <a:bodyPr>
            <a:normAutofit/>
          </a:bodyPr>
          <a:lstStyle/>
          <a:p>
            <a:r>
              <a:rPr lang="en-US" sz="1800" dirty="0" smtClean="0"/>
              <a:t>Develop assessment methodology to enable independent verification of performer solutions</a:t>
            </a:r>
          </a:p>
          <a:p>
            <a:pPr lvl="1"/>
            <a:r>
              <a:rPr lang="en-US" sz="1600" dirty="0" smtClean="0"/>
              <a:t>Develop testable and measurable “metrics”</a:t>
            </a:r>
          </a:p>
          <a:p>
            <a:pPr lvl="1"/>
            <a:r>
              <a:rPr lang="en-US" sz="1600" dirty="0" smtClean="0"/>
              <a:t>Develop test plans that provide full coverage of requirements and ensure repeatable results </a:t>
            </a:r>
          </a:p>
          <a:p>
            <a:pPr lvl="1"/>
            <a:r>
              <a:rPr lang="en-US" sz="1600" dirty="0" smtClean="0"/>
              <a:t>Develop rigorous scoring methodology (</a:t>
            </a:r>
            <a:r>
              <a:rPr lang="en-US" sz="1600" dirty="0"/>
              <a:t>under active development)</a:t>
            </a:r>
          </a:p>
          <a:p>
            <a:pPr marL="0" indent="0">
              <a:buNone/>
            </a:pPr>
            <a:endParaRPr lang="en-US" sz="1800" dirty="0" smtClean="0"/>
          </a:p>
          <a:p>
            <a:r>
              <a:rPr lang="en-US" sz="1800" dirty="0" smtClean="0"/>
              <a:t>Create an open testbed architecture for performers that:</a:t>
            </a:r>
          </a:p>
          <a:p>
            <a:pPr lvl="1"/>
            <a:r>
              <a:rPr lang="en-US" sz="1600" dirty="0" smtClean="0"/>
              <a:t>Supports a diverse technical solution space </a:t>
            </a:r>
          </a:p>
          <a:p>
            <a:pPr lvl="1"/>
            <a:r>
              <a:rPr lang="en-US" sz="1600" dirty="0" smtClean="0"/>
              <a:t>Supports solutions at varying levels of maturity</a:t>
            </a:r>
          </a:p>
          <a:p>
            <a:pPr lvl="1"/>
            <a:r>
              <a:rPr lang="en-US" sz="1600" dirty="0" smtClean="0"/>
              <a:t>Ensures technical integrity and fairness while under test</a:t>
            </a:r>
          </a:p>
          <a:p>
            <a:pPr lvl="1"/>
            <a:endParaRPr lang="en-US" sz="1600" dirty="0"/>
          </a:p>
          <a:p>
            <a:pPr lvl="1"/>
            <a:endParaRPr lang="en-US" sz="1600" dirty="0" smtClean="0"/>
          </a:p>
          <a:p>
            <a:pPr lvl="1"/>
            <a:endParaRPr lang="en-US" sz="1600" dirty="0" smtClean="0"/>
          </a:p>
          <a:p>
            <a:pPr lvl="1"/>
            <a:endParaRPr lang="en-US" sz="1600" dirty="0"/>
          </a:p>
        </p:txBody>
      </p:sp>
    </p:spTree>
    <p:extLst>
      <p:ext uri="{BB962C8B-B14F-4D97-AF65-F5344CB8AC3E}">
        <p14:creationId xmlns:p14="http://schemas.microsoft.com/office/powerpoint/2010/main" val="256992583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12" y="3368441"/>
            <a:ext cx="961179" cy="627435"/>
          </a:xfrm>
          <a:prstGeom prst="rect">
            <a:avLst/>
          </a:prstGeom>
        </p:spPr>
      </p:pic>
      <p:pic>
        <p:nvPicPr>
          <p:cNvPr id="5" name="Picture 4" descr="C:\Users\castljg1\AppData\Local\Microsoft\Windows\Temporary Internet Files\Content.IE5\97Y1H8KS\emailwid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6581" y="3285052"/>
            <a:ext cx="379740" cy="337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Users\castljg1\AppData\Local\Microsoft\Windows\Temporary Internet Files\Content.IE5\K6DDUH3B\libreoffic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7686" y="3018703"/>
            <a:ext cx="605366" cy="2156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C:\Users\castljg1\AppData\Local\Microsoft\Windows\Temporary Internet Files\Content.IE5\D2QYKUZH\large-curved-arrow-pointing-south-west-66.6-10263[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96141">
            <a:off x="6895447" y="3158843"/>
            <a:ext cx="659205" cy="420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Users\castljg1\AppData\Local\Microsoft\Windows\Temporary Internet Files\Content.IE5\K6DDUH3B\Logos-Browsers[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9411" y="3135930"/>
            <a:ext cx="491901" cy="564107"/>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5148376" y="2879975"/>
            <a:ext cx="3946770" cy="1819026"/>
          </a:xfrm>
          <a:prstGeom prst="roundRect">
            <a:avLst/>
          </a:prstGeom>
          <a:noFill/>
          <a:ln w="317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10" name="TextBox 9"/>
          <p:cNvSpPr txBox="1"/>
          <p:nvPr/>
        </p:nvSpPr>
        <p:spPr>
          <a:xfrm>
            <a:off x="7434373" y="4206643"/>
            <a:ext cx="1766387" cy="430887"/>
          </a:xfrm>
          <a:prstGeom prst="rect">
            <a:avLst/>
          </a:prstGeom>
          <a:noFill/>
        </p:spPr>
        <p:txBody>
          <a:bodyPr wrap="square" rtlCol="0">
            <a:spAutoFit/>
          </a:bodyPr>
          <a:lstStyle/>
          <a:p>
            <a:pPr algn="ctr"/>
            <a:r>
              <a:rPr lang="en-US" sz="1100" b="1" u="sng" dirty="0" smtClean="0"/>
              <a:t>Commercial Cloud Infrastructure</a:t>
            </a:r>
            <a:endParaRPr lang="en-US" sz="1100" b="1" u="sng" dirty="0"/>
          </a:p>
        </p:txBody>
      </p:sp>
      <p:sp>
        <p:nvSpPr>
          <p:cNvPr id="11" name="TextBox 10"/>
          <p:cNvSpPr txBox="1"/>
          <p:nvPr/>
        </p:nvSpPr>
        <p:spPr>
          <a:xfrm>
            <a:off x="5001839" y="4382486"/>
            <a:ext cx="1948978" cy="276999"/>
          </a:xfrm>
          <a:prstGeom prst="rect">
            <a:avLst/>
          </a:prstGeom>
          <a:noFill/>
        </p:spPr>
        <p:txBody>
          <a:bodyPr wrap="square" rtlCol="0">
            <a:spAutoFit/>
          </a:bodyPr>
          <a:lstStyle/>
          <a:p>
            <a:pPr algn="ctr"/>
            <a:r>
              <a:rPr lang="en-US" sz="1200" b="1" u="sng" dirty="0" smtClean="0"/>
              <a:t>Client Endpoint</a:t>
            </a:r>
            <a:endParaRPr lang="en-US" sz="1200" b="1" u="sng" dirty="0"/>
          </a:p>
        </p:txBody>
      </p:sp>
      <p:pic>
        <p:nvPicPr>
          <p:cNvPr id="12" name="Picture 11"/>
          <p:cNvPicPr>
            <a:picLocks noChangeAspect="1"/>
          </p:cNvPicPr>
          <p:nvPr/>
        </p:nvPicPr>
        <p:blipFill>
          <a:blip r:embed="rId7"/>
          <a:stretch>
            <a:fillRect/>
          </a:stretch>
        </p:blipFill>
        <p:spPr>
          <a:xfrm>
            <a:off x="5406284" y="3020655"/>
            <a:ext cx="555471" cy="384557"/>
          </a:xfrm>
          <a:prstGeom prst="rect">
            <a:avLst/>
          </a:prstGeom>
        </p:spPr>
      </p:pic>
      <p:pic>
        <p:nvPicPr>
          <p:cNvPr id="13" name="Picture 12"/>
          <p:cNvPicPr>
            <a:picLocks noChangeAspect="1"/>
          </p:cNvPicPr>
          <p:nvPr/>
        </p:nvPicPr>
        <p:blipFill>
          <a:blip r:embed="rId8"/>
          <a:stretch>
            <a:fillRect/>
          </a:stretch>
        </p:blipFill>
        <p:spPr>
          <a:xfrm>
            <a:off x="6053007" y="3020655"/>
            <a:ext cx="555471" cy="384557"/>
          </a:xfrm>
          <a:prstGeom prst="rect">
            <a:avLst/>
          </a:prstGeom>
        </p:spPr>
      </p:pic>
      <p:pic>
        <p:nvPicPr>
          <p:cNvPr id="14" name="Picture 13"/>
          <p:cNvPicPr>
            <a:picLocks noChangeAspect="1"/>
          </p:cNvPicPr>
          <p:nvPr/>
        </p:nvPicPr>
        <p:blipFill>
          <a:blip r:embed="rId9"/>
          <a:stretch>
            <a:fillRect/>
          </a:stretch>
        </p:blipFill>
        <p:spPr>
          <a:xfrm>
            <a:off x="6072546" y="3470038"/>
            <a:ext cx="555471" cy="384557"/>
          </a:xfrm>
          <a:prstGeom prst="rect">
            <a:avLst/>
          </a:prstGeom>
        </p:spPr>
      </p:pic>
      <p:pic>
        <p:nvPicPr>
          <p:cNvPr id="15" name="Picture 14"/>
          <p:cNvPicPr>
            <a:picLocks noChangeAspect="1"/>
          </p:cNvPicPr>
          <p:nvPr/>
        </p:nvPicPr>
        <p:blipFill>
          <a:blip r:embed="rId10"/>
          <a:stretch>
            <a:fillRect/>
          </a:stretch>
        </p:blipFill>
        <p:spPr>
          <a:xfrm>
            <a:off x="5721577" y="3937009"/>
            <a:ext cx="598066" cy="483236"/>
          </a:xfrm>
          <a:prstGeom prst="rect">
            <a:avLst/>
          </a:prstGeom>
        </p:spPr>
      </p:pic>
      <p:pic>
        <p:nvPicPr>
          <p:cNvPr id="16" name="Picture 15"/>
          <p:cNvPicPr>
            <a:picLocks noChangeAspect="1"/>
          </p:cNvPicPr>
          <p:nvPr/>
        </p:nvPicPr>
        <p:blipFill>
          <a:blip r:embed="rId11"/>
          <a:stretch>
            <a:fillRect/>
          </a:stretch>
        </p:blipFill>
        <p:spPr>
          <a:xfrm>
            <a:off x="5416053" y="3470038"/>
            <a:ext cx="555470" cy="391678"/>
          </a:xfrm>
          <a:prstGeom prst="rect">
            <a:avLst/>
          </a:prstGeom>
        </p:spPr>
      </p:pic>
      <p:sp>
        <p:nvSpPr>
          <p:cNvPr id="17" name="TextBox 16"/>
          <p:cNvSpPr txBox="1"/>
          <p:nvPr/>
        </p:nvSpPr>
        <p:spPr>
          <a:xfrm>
            <a:off x="5109307" y="1572844"/>
            <a:ext cx="4064000" cy="1384995"/>
          </a:xfrm>
          <a:prstGeom prst="rect">
            <a:avLst/>
          </a:prstGeom>
          <a:noFill/>
        </p:spPr>
        <p:txBody>
          <a:bodyPr wrap="square" rtlCol="0">
            <a:spAutoFit/>
          </a:bodyPr>
          <a:lstStyle/>
          <a:p>
            <a:r>
              <a:rPr lang="en-US" sz="1400" dirty="0" smtClean="0">
                <a:solidFill>
                  <a:srgbClr val="000000"/>
                </a:solidFill>
                <a:latin typeface="ArialMT"/>
              </a:rPr>
              <a:t>VirtUE Phase 1 - “</a:t>
            </a:r>
            <a:r>
              <a:rPr lang="en-US" sz="1400" i="1" dirty="0">
                <a:solidFill>
                  <a:srgbClr val="000000"/>
                </a:solidFill>
                <a:latin typeface="ArialMT"/>
              </a:rPr>
              <a:t>The Virtuous User Environment (VirtUE) program seeks to recreate the interactive user computing </a:t>
            </a:r>
            <a:r>
              <a:rPr lang="en-US" sz="1400" i="1" dirty="0" smtClean="0">
                <a:solidFill>
                  <a:srgbClr val="000000"/>
                </a:solidFill>
                <a:latin typeface="ArialMT"/>
              </a:rPr>
              <a:t>environment </a:t>
            </a:r>
            <a:r>
              <a:rPr lang="en-US" sz="1400" i="1" dirty="0">
                <a:solidFill>
                  <a:srgbClr val="000000"/>
                </a:solidFill>
                <a:latin typeface="ArialMT"/>
              </a:rPr>
              <a:t>(UCE) – turning it into a more dynamic, secure sensor and defender without alienating users.”</a:t>
            </a:r>
          </a:p>
          <a:p>
            <a:endParaRPr lang="en-US" sz="1400" dirty="0"/>
          </a:p>
        </p:txBody>
      </p:sp>
      <p:sp>
        <p:nvSpPr>
          <p:cNvPr id="18" name="Content Placeholder 7"/>
          <p:cNvSpPr>
            <a:spLocks noGrp="1"/>
          </p:cNvSpPr>
          <p:nvPr>
            <p:ph idx="1"/>
          </p:nvPr>
        </p:nvSpPr>
        <p:spPr>
          <a:xfrm>
            <a:off x="37124" y="1136167"/>
            <a:ext cx="5091721" cy="5122002"/>
          </a:xfrm>
        </p:spPr>
        <p:txBody>
          <a:bodyPr>
            <a:normAutofit/>
          </a:bodyPr>
          <a:lstStyle/>
          <a:p>
            <a:r>
              <a:rPr lang="en-US" sz="1800" dirty="0" smtClean="0"/>
              <a:t>Develop assessment methodology to enable independent verification of performer solutions</a:t>
            </a:r>
          </a:p>
          <a:p>
            <a:pPr lvl="1"/>
            <a:r>
              <a:rPr lang="en-US" sz="1600" dirty="0" smtClean="0"/>
              <a:t>Develop testable and measurable “metrics”</a:t>
            </a:r>
          </a:p>
          <a:p>
            <a:pPr lvl="1"/>
            <a:r>
              <a:rPr lang="en-US" sz="1600" dirty="0" smtClean="0"/>
              <a:t>Develop test plans that provide full coverage of requirements and ensure repeatable results </a:t>
            </a:r>
          </a:p>
          <a:p>
            <a:pPr lvl="1"/>
            <a:r>
              <a:rPr lang="en-US" sz="1600" dirty="0" smtClean="0"/>
              <a:t>Develop rigorous scoring </a:t>
            </a:r>
            <a:r>
              <a:rPr lang="en-US" sz="1600" dirty="0"/>
              <a:t>methodology (under active development</a:t>
            </a:r>
            <a:r>
              <a:rPr lang="en-US" sz="1600" dirty="0" smtClean="0"/>
              <a:t>)</a:t>
            </a:r>
          </a:p>
          <a:p>
            <a:endParaRPr lang="en-US" sz="1800" dirty="0" smtClean="0"/>
          </a:p>
          <a:p>
            <a:r>
              <a:rPr lang="en-US" sz="1800" dirty="0" smtClean="0"/>
              <a:t>Create an open testbed architecture for performers that:</a:t>
            </a:r>
          </a:p>
          <a:p>
            <a:pPr lvl="1"/>
            <a:r>
              <a:rPr lang="en-US" sz="1600" dirty="0" smtClean="0"/>
              <a:t>Supports a diverse technical solution space </a:t>
            </a:r>
          </a:p>
          <a:p>
            <a:pPr lvl="1"/>
            <a:r>
              <a:rPr lang="en-US" sz="1600" dirty="0" smtClean="0"/>
              <a:t>Supports solutions at varying levels of maturity</a:t>
            </a:r>
          </a:p>
          <a:p>
            <a:pPr lvl="1"/>
            <a:r>
              <a:rPr lang="en-US" sz="1600" dirty="0" smtClean="0"/>
              <a:t>Ensures technical integrity and fairness while under test</a:t>
            </a:r>
          </a:p>
          <a:p>
            <a:pPr lvl="1"/>
            <a:endParaRPr lang="en-US" sz="1600" dirty="0"/>
          </a:p>
          <a:p>
            <a:pPr lvl="1"/>
            <a:endParaRPr lang="en-US" sz="1600" dirty="0" smtClean="0"/>
          </a:p>
          <a:p>
            <a:pPr lvl="1"/>
            <a:endParaRPr lang="en-US" sz="1600" dirty="0" smtClean="0"/>
          </a:p>
          <a:p>
            <a:pPr lvl="1"/>
            <a:endParaRPr lang="en-US" sz="1600" dirty="0"/>
          </a:p>
        </p:txBody>
      </p:sp>
      <p:sp>
        <p:nvSpPr>
          <p:cNvPr id="19" name="Rectangle 18"/>
          <p:cNvSpPr/>
          <p:nvPr/>
        </p:nvSpPr>
        <p:spPr>
          <a:xfrm>
            <a:off x="908538" y="1699845"/>
            <a:ext cx="7239001" cy="3536462"/>
          </a:xfrm>
          <a:prstGeom prst="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p:cNvSpPr txBox="1"/>
          <p:nvPr/>
        </p:nvSpPr>
        <p:spPr>
          <a:xfrm>
            <a:off x="1201615" y="2051544"/>
            <a:ext cx="6594231" cy="2308324"/>
          </a:xfrm>
          <a:prstGeom prst="rect">
            <a:avLst/>
          </a:prstGeom>
          <a:noFill/>
        </p:spPr>
        <p:txBody>
          <a:bodyPr wrap="square" rtlCol="0">
            <a:spAutoFit/>
          </a:bodyPr>
          <a:lstStyle/>
          <a:p>
            <a:r>
              <a:rPr lang="en-US" dirty="0" smtClean="0"/>
              <a:t>Next steps:</a:t>
            </a:r>
          </a:p>
          <a:p>
            <a:endParaRPr lang="en-US" dirty="0" smtClean="0"/>
          </a:p>
          <a:p>
            <a:pPr marL="285750" indent="-285750">
              <a:buFont typeface="Arial"/>
              <a:buChar char="•"/>
            </a:pPr>
            <a:r>
              <a:rPr lang="en-US" dirty="0" smtClean="0"/>
              <a:t>Refine </a:t>
            </a:r>
            <a:r>
              <a:rPr lang="en-US" dirty="0"/>
              <a:t>methodology, metrics and scoring techniques</a:t>
            </a:r>
          </a:p>
          <a:p>
            <a:pPr marL="285750" indent="-285750">
              <a:buFont typeface="Arial"/>
              <a:buChar char="•"/>
            </a:pPr>
            <a:r>
              <a:rPr lang="en-US" dirty="0"/>
              <a:t>Dry-run on normative reference prototype</a:t>
            </a:r>
          </a:p>
          <a:p>
            <a:pPr marL="285750" indent="-285750">
              <a:buFont typeface="Arial"/>
              <a:buChar char="•"/>
            </a:pPr>
            <a:r>
              <a:rPr lang="en-US" dirty="0"/>
              <a:t>Share our plans as early and openly as possible with performers </a:t>
            </a:r>
          </a:p>
          <a:p>
            <a:pPr marL="285750" indent="-285750">
              <a:buFont typeface="Arial"/>
              <a:buChar char="•"/>
            </a:pPr>
            <a:endParaRPr lang="en-US" dirty="0" smtClean="0"/>
          </a:p>
          <a:p>
            <a:endParaRPr lang="en-US" dirty="0" smtClean="0"/>
          </a:p>
        </p:txBody>
      </p:sp>
    </p:spTree>
    <p:extLst>
      <p:ext uri="{BB962C8B-B14F-4D97-AF65-F5344CB8AC3E}">
        <p14:creationId xmlns:p14="http://schemas.microsoft.com/office/powerpoint/2010/main" val="407343473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312" y="3368441"/>
            <a:ext cx="961179" cy="627435"/>
          </a:xfrm>
          <a:prstGeom prst="rect">
            <a:avLst/>
          </a:prstGeom>
        </p:spPr>
      </p:pic>
      <p:pic>
        <p:nvPicPr>
          <p:cNvPr id="5" name="Picture 4" descr="C:\Users\castljg1\AppData\Local\Microsoft\Windows\Temporary Internet Files\Content.IE5\97Y1H8KS\emailwid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6581" y="3285052"/>
            <a:ext cx="379740" cy="337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Users\castljg1\AppData\Local\Microsoft\Windows\Temporary Internet Files\Content.IE5\K6DDUH3B\libreoffic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7686" y="3018703"/>
            <a:ext cx="605366" cy="2156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C:\Users\castljg1\AppData\Local\Microsoft\Windows\Temporary Internet Files\Content.IE5\D2QYKUZH\large-curved-arrow-pointing-south-west-66.6-10263[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96141">
            <a:off x="6895447" y="3158843"/>
            <a:ext cx="659205" cy="420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Users\castljg1\AppData\Local\Microsoft\Windows\Temporary Internet Files\Content.IE5\K6DDUH3B\Logos-Browsers[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9411" y="3135930"/>
            <a:ext cx="491901" cy="564107"/>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5148376" y="2879975"/>
            <a:ext cx="3946770" cy="1819026"/>
          </a:xfrm>
          <a:prstGeom prst="roundRect">
            <a:avLst/>
          </a:prstGeom>
          <a:noFill/>
          <a:ln w="317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10" name="TextBox 9"/>
          <p:cNvSpPr txBox="1"/>
          <p:nvPr/>
        </p:nvSpPr>
        <p:spPr>
          <a:xfrm>
            <a:off x="7434373" y="4206643"/>
            <a:ext cx="1766387" cy="430887"/>
          </a:xfrm>
          <a:prstGeom prst="rect">
            <a:avLst/>
          </a:prstGeom>
          <a:noFill/>
        </p:spPr>
        <p:txBody>
          <a:bodyPr wrap="square" rtlCol="0">
            <a:spAutoFit/>
          </a:bodyPr>
          <a:lstStyle/>
          <a:p>
            <a:pPr algn="ctr"/>
            <a:r>
              <a:rPr lang="en-US" sz="1100" b="1" u="sng" dirty="0" smtClean="0"/>
              <a:t>Commercial Cloud Infrastructure</a:t>
            </a:r>
            <a:endParaRPr lang="en-US" sz="1100" b="1" u="sng" dirty="0"/>
          </a:p>
        </p:txBody>
      </p:sp>
      <p:sp>
        <p:nvSpPr>
          <p:cNvPr id="11" name="TextBox 10"/>
          <p:cNvSpPr txBox="1"/>
          <p:nvPr/>
        </p:nvSpPr>
        <p:spPr>
          <a:xfrm>
            <a:off x="5001839" y="4382486"/>
            <a:ext cx="1948978" cy="276999"/>
          </a:xfrm>
          <a:prstGeom prst="rect">
            <a:avLst/>
          </a:prstGeom>
          <a:noFill/>
        </p:spPr>
        <p:txBody>
          <a:bodyPr wrap="square" rtlCol="0">
            <a:spAutoFit/>
          </a:bodyPr>
          <a:lstStyle/>
          <a:p>
            <a:pPr algn="ctr"/>
            <a:r>
              <a:rPr lang="en-US" sz="1200" b="1" u="sng" dirty="0" smtClean="0"/>
              <a:t>Client Endpoint</a:t>
            </a:r>
            <a:endParaRPr lang="en-US" sz="1200" b="1" u="sng" dirty="0"/>
          </a:p>
        </p:txBody>
      </p:sp>
      <p:pic>
        <p:nvPicPr>
          <p:cNvPr id="12" name="Picture 11"/>
          <p:cNvPicPr>
            <a:picLocks noChangeAspect="1"/>
          </p:cNvPicPr>
          <p:nvPr/>
        </p:nvPicPr>
        <p:blipFill>
          <a:blip r:embed="rId7"/>
          <a:stretch>
            <a:fillRect/>
          </a:stretch>
        </p:blipFill>
        <p:spPr>
          <a:xfrm>
            <a:off x="5406284" y="3020655"/>
            <a:ext cx="555471" cy="384557"/>
          </a:xfrm>
          <a:prstGeom prst="rect">
            <a:avLst/>
          </a:prstGeom>
        </p:spPr>
      </p:pic>
      <p:pic>
        <p:nvPicPr>
          <p:cNvPr id="13" name="Picture 12"/>
          <p:cNvPicPr>
            <a:picLocks noChangeAspect="1"/>
          </p:cNvPicPr>
          <p:nvPr/>
        </p:nvPicPr>
        <p:blipFill>
          <a:blip r:embed="rId8"/>
          <a:stretch>
            <a:fillRect/>
          </a:stretch>
        </p:blipFill>
        <p:spPr>
          <a:xfrm>
            <a:off x="6053007" y="3020655"/>
            <a:ext cx="555471" cy="384557"/>
          </a:xfrm>
          <a:prstGeom prst="rect">
            <a:avLst/>
          </a:prstGeom>
        </p:spPr>
      </p:pic>
      <p:pic>
        <p:nvPicPr>
          <p:cNvPr id="14" name="Picture 13"/>
          <p:cNvPicPr>
            <a:picLocks noChangeAspect="1"/>
          </p:cNvPicPr>
          <p:nvPr/>
        </p:nvPicPr>
        <p:blipFill>
          <a:blip r:embed="rId9"/>
          <a:stretch>
            <a:fillRect/>
          </a:stretch>
        </p:blipFill>
        <p:spPr>
          <a:xfrm>
            <a:off x="6072546" y="3470038"/>
            <a:ext cx="555471" cy="384557"/>
          </a:xfrm>
          <a:prstGeom prst="rect">
            <a:avLst/>
          </a:prstGeom>
        </p:spPr>
      </p:pic>
      <p:pic>
        <p:nvPicPr>
          <p:cNvPr id="15" name="Picture 14"/>
          <p:cNvPicPr>
            <a:picLocks noChangeAspect="1"/>
          </p:cNvPicPr>
          <p:nvPr/>
        </p:nvPicPr>
        <p:blipFill>
          <a:blip r:embed="rId10"/>
          <a:stretch>
            <a:fillRect/>
          </a:stretch>
        </p:blipFill>
        <p:spPr>
          <a:xfrm>
            <a:off x="5721577" y="3937009"/>
            <a:ext cx="598066" cy="483236"/>
          </a:xfrm>
          <a:prstGeom prst="rect">
            <a:avLst/>
          </a:prstGeom>
        </p:spPr>
      </p:pic>
      <p:pic>
        <p:nvPicPr>
          <p:cNvPr id="16" name="Picture 15"/>
          <p:cNvPicPr>
            <a:picLocks noChangeAspect="1"/>
          </p:cNvPicPr>
          <p:nvPr/>
        </p:nvPicPr>
        <p:blipFill>
          <a:blip r:embed="rId11"/>
          <a:stretch>
            <a:fillRect/>
          </a:stretch>
        </p:blipFill>
        <p:spPr>
          <a:xfrm>
            <a:off x="5416053" y="3470038"/>
            <a:ext cx="555470" cy="391678"/>
          </a:xfrm>
          <a:prstGeom prst="rect">
            <a:avLst/>
          </a:prstGeom>
        </p:spPr>
      </p:pic>
      <p:sp>
        <p:nvSpPr>
          <p:cNvPr id="17" name="TextBox 16"/>
          <p:cNvSpPr txBox="1"/>
          <p:nvPr/>
        </p:nvSpPr>
        <p:spPr>
          <a:xfrm>
            <a:off x="5109307" y="1572844"/>
            <a:ext cx="4064000" cy="1384995"/>
          </a:xfrm>
          <a:prstGeom prst="rect">
            <a:avLst/>
          </a:prstGeom>
          <a:noFill/>
        </p:spPr>
        <p:txBody>
          <a:bodyPr wrap="square" rtlCol="0">
            <a:spAutoFit/>
          </a:bodyPr>
          <a:lstStyle/>
          <a:p>
            <a:r>
              <a:rPr lang="en-US" sz="1400" dirty="0" smtClean="0">
                <a:solidFill>
                  <a:srgbClr val="000000"/>
                </a:solidFill>
                <a:latin typeface="ArialMT"/>
              </a:rPr>
              <a:t>VirtUE Phase 1 - “</a:t>
            </a:r>
            <a:r>
              <a:rPr lang="en-US" sz="1400" i="1" dirty="0">
                <a:solidFill>
                  <a:srgbClr val="000000"/>
                </a:solidFill>
                <a:latin typeface="ArialMT"/>
              </a:rPr>
              <a:t>The Virtuous User Environment (VirtUE) program seeks to recreate the interactive user computing </a:t>
            </a:r>
            <a:r>
              <a:rPr lang="en-US" sz="1400" i="1" dirty="0" smtClean="0">
                <a:solidFill>
                  <a:srgbClr val="000000"/>
                </a:solidFill>
                <a:latin typeface="ArialMT"/>
              </a:rPr>
              <a:t>environment </a:t>
            </a:r>
            <a:r>
              <a:rPr lang="en-US" sz="1400" i="1" dirty="0">
                <a:solidFill>
                  <a:srgbClr val="000000"/>
                </a:solidFill>
                <a:latin typeface="ArialMT"/>
              </a:rPr>
              <a:t>(UCE) – turning it into a more dynamic, secure sensor and defender without alienating users.”</a:t>
            </a:r>
          </a:p>
          <a:p>
            <a:endParaRPr lang="en-US" sz="1400" dirty="0"/>
          </a:p>
        </p:txBody>
      </p:sp>
      <p:sp>
        <p:nvSpPr>
          <p:cNvPr id="18" name="Content Placeholder 7"/>
          <p:cNvSpPr>
            <a:spLocks noGrp="1"/>
          </p:cNvSpPr>
          <p:nvPr>
            <p:ph idx="1"/>
          </p:nvPr>
        </p:nvSpPr>
        <p:spPr>
          <a:xfrm>
            <a:off x="37124" y="1136167"/>
            <a:ext cx="5091721" cy="5122002"/>
          </a:xfrm>
        </p:spPr>
        <p:txBody>
          <a:bodyPr>
            <a:normAutofit/>
          </a:bodyPr>
          <a:lstStyle/>
          <a:p>
            <a:r>
              <a:rPr lang="en-US" sz="1800" dirty="0" smtClean="0"/>
              <a:t>Develop assessment methodology to enable independent verification of performer solutions</a:t>
            </a:r>
          </a:p>
          <a:p>
            <a:pPr lvl="1"/>
            <a:r>
              <a:rPr lang="en-US" sz="1600" dirty="0" smtClean="0"/>
              <a:t>Develop testable and measurable “metrics”</a:t>
            </a:r>
          </a:p>
          <a:p>
            <a:pPr lvl="1"/>
            <a:r>
              <a:rPr lang="en-US" sz="1600" dirty="0" smtClean="0"/>
              <a:t>Develop test plans that provide full coverage of requirements and ensure repeatable results </a:t>
            </a:r>
          </a:p>
          <a:p>
            <a:pPr lvl="1"/>
            <a:r>
              <a:rPr lang="en-US" sz="1600" dirty="0" smtClean="0"/>
              <a:t>Develop rigorous scoring </a:t>
            </a:r>
            <a:r>
              <a:rPr lang="en-US" sz="1600" dirty="0"/>
              <a:t>methodology (under active development</a:t>
            </a:r>
            <a:r>
              <a:rPr lang="en-US" sz="1600" dirty="0" smtClean="0"/>
              <a:t>)</a:t>
            </a:r>
          </a:p>
          <a:p>
            <a:endParaRPr lang="en-US" sz="1800" dirty="0" smtClean="0"/>
          </a:p>
          <a:p>
            <a:r>
              <a:rPr lang="en-US" sz="1800" dirty="0" smtClean="0"/>
              <a:t>Create an open testbed architecture for performers that:</a:t>
            </a:r>
          </a:p>
          <a:p>
            <a:pPr lvl="1"/>
            <a:r>
              <a:rPr lang="en-US" sz="1600" dirty="0" smtClean="0"/>
              <a:t>Supports a diverse technical solution space </a:t>
            </a:r>
          </a:p>
          <a:p>
            <a:pPr lvl="1"/>
            <a:r>
              <a:rPr lang="en-US" sz="1600" dirty="0" smtClean="0"/>
              <a:t>Supports solutions at varying levels of maturity</a:t>
            </a:r>
          </a:p>
          <a:p>
            <a:pPr lvl="1"/>
            <a:r>
              <a:rPr lang="en-US" sz="1600" dirty="0" smtClean="0"/>
              <a:t>Ensures technical integrity and fairness while under test</a:t>
            </a:r>
          </a:p>
          <a:p>
            <a:pPr lvl="1"/>
            <a:endParaRPr lang="en-US" sz="1600" dirty="0"/>
          </a:p>
          <a:p>
            <a:pPr lvl="1"/>
            <a:endParaRPr lang="en-US" sz="1600" dirty="0" smtClean="0"/>
          </a:p>
          <a:p>
            <a:pPr lvl="1"/>
            <a:endParaRPr lang="en-US" sz="1600" dirty="0" smtClean="0"/>
          </a:p>
          <a:p>
            <a:pPr lvl="1"/>
            <a:endParaRPr lang="en-US" sz="1600" dirty="0"/>
          </a:p>
        </p:txBody>
      </p:sp>
      <p:sp>
        <p:nvSpPr>
          <p:cNvPr id="19" name="Rectangle 18"/>
          <p:cNvSpPr/>
          <p:nvPr/>
        </p:nvSpPr>
        <p:spPr>
          <a:xfrm>
            <a:off x="908538" y="1699845"/>
            <a:ext cx="7239001" cy="3536462"/>
          </a:xfrm>
          <a:prstGeom prst="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p:cNvSpPr txBox="1"/>
          <p:nvPr/>
        </p:nvSpPr>
        <p:spPr>
          <a:xfrm>
            <a:off x="1201615" y="2051544"/>
            <a:ext cx="6594231" cy="2923878"/>
          </a:xfrm>
          <a:prstGeom prst="rect">
            <a:avLst/>
          </a:prstGeom>
          <a:noFill/>
        </p:spPr>
        <p:txBody>
          <a:bodyPr wrap="square" rtlCol="0">
            <a:spAutoFit/>
          </a:bodyPr>
          <a:lstStyle/>
          <a:p>
            <a:r>
              <a:rPr lang="en-US" dirty="0" smtClean="0"/>
              <a:t>Next steps:</a:t>
            </a:r>
          </a:p>
          <a:p>
            <a:endParaRPr lang="en-US" dirty="0" smtClean="0"/>
          </a:p>
          <a:p>
            <a:pPr marL="285750" indent="-285750">
              <a:buFont typeface="Arial"/>
              <a:buChar char="•"/>
            </a:pPr>
            <a:r>
              <a:rPr lang="en-US" dirty="0" smtClean="0"/>
              <a:t>Refine </a:t>
            </a:r>
            <a:r>
              <a:rPr lang="en-US" dirty="0"/>
              <a:t>methodology, metrics and scoring techniques</a:t>
            </a:r>
          </a:p>
          <a:p>
            <a:pPr marL="285750" indent="-285750">
              <a:buFont typeface="Arial"/>
              <a:buChar char="•"/>
            </a:pPr>
            <a:r>
              <a:rPr lang="en-US" dirty="0"/>
              <a:t>Dry-run on normative reference prototype</a:t>
            </a:r>
          </a:p>
          <a:p>
            <a:pPr marL="285750" indent="-285750">
              <a:buFont typeface="Arial"/>
              <a:buChar char="•"/>
            </a:pPr>
            <a:r>
              <a:rPr lang="en-US" dirty="0"/>
              <a:t>Share our plans as early and openly as possible with performers </a:t>
            </a:r>
          </a:p>
          <a:p>
            <a:pPr marL="285750" indent="-285750">
              <a:buFont typeface="Arial"/>
              <a:buChar char="•"/>
            </a:pPr>
            <a:endParaRPr lang="en-US" dirty="0" smtClean="0"/>
          </a:p>
          <a:p>
            <a:pPr marL="285750" lvl="1" indent="-285750">
              <a:buFont typeface="Arial"/>
              <a:buChar char="•"/>
            </a:pPr>
            <a:r>
              <a:rPr lang="en-US" b="1" dirty="0"/>
              <a:t>Nothing like a Virtue has ever been attempted </a:t>
            </a:r>
            <a:r>
              <a:rPr lang="en-US" b="1" dirty="0" smtClean="0"/>
              <a:t>before</a:t>
            </a:r>
            <a:endParaRPr lang="en-US" b="1" dirty="0"/>
          </a:p>
          <a:p>
            <a:pPr marL="285750" lvl="1" indent="-285750">
              <a:buFont typeface="Arial"/>
              <a:buChar char="•"/>
            </a:pPr>
            <a:endParaRPr lang="en-US" sz="400" dirty="0" smtClean="0"/>
          </a:p>
          <a:p>
            <a:pPr marL="285750" indent="-285750">
              <a:buFont typeface="Arial"/>
              <a:buChar char="•"/>
            </a:pPr>
            <a:r>
              <a:rPr lang="en-US" dirty="0"/>
              <a:t>Looking forward to open/engaging dialog with performers</a:t>
            </a:r>
          </a:p>
          <a:p>
            <a:pPr marL="285750" indent="-285750">
              <a:buFont typeface="Arial"/>
              <a:buChar char="•"/>
            </a:pPr>
            <a:endParaRPr lang="en-US" dirty="0" smtClean="0"/>
          </a:p>
        </p:txBody>
      </p:sp>
    </p:spTree>
    <p:extLst>
      <p:ext uri="{BB962C8B-B14F-4D97-AF65-F5344CB8AC3E}">
        <p14:creationId xmlns:p14="http://schemas.microsoft.com/office/powerpoint/2010/main" val="26780254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APL’s Key Activities</a:t>
            </a:r>
            <a:endParaRPr lang="en-US" dirty="0"/>
          </a:p>
        </p:txBody>
      </p:sp>
      <p:sp>
        <p:nvSpPr>
          <p:cNvPr id="9" name="Rounded Rectangle 8"/>
          <p:cNvSpPr/>
          <p:nvPr/>
        </p:nvSpPr>
        <p:spPr>
          <a:xfrm>
            <a:off x="690880" y="1436918"/>
            <a:ext cx="7833360" cy="4659082"/>
          </a:xfrm>
          <a:prstGeom prst="round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p:cNvSpPr txBox="1"/>
          <p:nvPr/>
        </p:nvSpPr>
        <p:spPr>
          <a:xfrm>
            <a:off x="1982827" y="1457734"/>
            <a:ext cx="5513087" cy="377565"/>
          </a:xfrm>
          <a:prstGeom prst="rect">
            <a:avLst/>
          </a:prstGeom>
          <a:noFill/>
        </p:spPr>
        <p:txBody>
          <a:bodyPr wrap="square" rtlCol="0">
            <a:spAutoFit/>
          </a:bodyPr>
          <a:lstStyle/>
          <a:p>
            <a:pPr algn="ctr"/>
            <a:r>
              <a:rPr lang="en-US" b="1" dirty="0" smtClean="0"/>
              <a:t>Reference Implementation Development</a:t>
            </a:r>
            <a:endParaRPr lang="en-US" b="1" dirty="0"/>
          </a:p>
        </p:txBody>
      </p:sp>
      <p:pic>
        <p:nvPicPr>
          <p:cNvPr id="4" name="Picture 3"/>
          <p:cNvPicPr>
            <a:picLocks noChangeAspect="1"/>
          </p:cNvPicPr>
          <p:nvPr/>
        </p:nvPicPr>
        <p:blipFill>
          <a:blip r:embed="rId2"/>
          <a:stretch>
            <a:fillRect/>
          </a:stretch>
        </p:blipFill>
        <p:spPr>
          <a:xfrm>
            <a:off x="1133964" y="1825776"/>
            <a:ext cx="6928518" cy="4161863"/>
          </a:xfrm>
          <a:prstGeom prst="rect">
            <a:avLst/>
          </a:prstGeom>
        </p:spPr>
      </p:pic>
    </p:spTree>
    <p:extLst>
      <p:ext uri="{BB962C8B-B14F-4D97-AF65-F5344CB8AC3E}">
        <p14:creationId xmlns:p14="http://schemas.microsoft.com/office/powerpoint/2010/main" val="161669670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0264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690880" y="1436918"/>
            <a:ext cx="7833360" cy="4659082"/>
          </a:xfrm>
          <a:prstGeom prst="round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APL’s </a:t>
            </a:r>
            <a:r>
              <a:rPr lang="en-US" dirty="0"/>
              <a:t>Key Activities</a:t>
            </a:r>
          </a:p>
        </p:txBody>
      </p:sp>
      <p:pic>
        <p:nvPicPr>
          <p:cNvPr id="12" name="Picture 11"/>
          <p:cNvPicPr>
            <a:picLocks noChangeAspect="1"/>
          </p:cNvPicPr>
          <p:nvPr/>
        </p:nvPicPr>
        <p:blipFill>
          <a:blip r:embed="rId2"/>
          <a:stretch>
            <a:fillRect/>
          </a:stretch>
        </p:blipFill>
        <p:spPr>
          <a:xfrm>
            <a:off x="1133964" y="1825776"/>
            <a:ext cx="6928518" cy="4161863"/>
          </a:xfrm>
          <a:prstGeom prst="rect">
            <a:avLst/>
          </a:prstGeom>
        </p:spPr>
      </p:pic>
      <p:sp>
        <p:nvSpPr>
          <p:cNvPr id="11" name="Rounded Rectangle 10"/>
          <p:cNvSpPr/>
          <p:nvPr/>
        </p:nvSpPr>
        <p:spPr>
          <a:xfrm>
            <a:off x="853440" y="2001520"/>
            <a:ext cx="7772400" cy="4389120"/>
          </a:xfrm>
          <a:prstGeom prst="round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TextBox 21"/>
          <p:cNvSpPr txBox="1"/>
          <p:nvPr/>
        </p:nvSpPr>
        <p:spPr>
          <a:xfrm>
            <a:off x="3033410" y="2028064"/>
            <a:ext cx="3418190" cy="369332"/>
          </a:xfrm>
          <a:prstGeom prst="rect">
            <a:avLst/>
          </a:prstGeom>
          <a:noFill/>
        </p:spPr>
        <p:txBody>
          <a:bodyPr wrap="square" rtlCol="0">
            <a:spAutoFit/>
          </a:bodyPr>
          <a:lstStyle/>
          <a:p>
            <a:pPr algn="ctr"/>
            <a:r>
              <a:rPr lang="en-US" b="1" dirty="0" smtClean="0"/>
              <a:t>Testbed Development</a:t>
            </a:r>
            <a:endParaRPr lang="en-US" b="1" dirty="0"/>
          </a:p>
        </p:txBody>
      </p:sp>
      <p:pic>
        <p:nvPicPr>
          <p:cNvPr id="4" name="Picture 3"/>
          <p:cNvPicPr>
            <a:picLocks noChangeAspect="1"/>
          </p:cNvPicPr>
          <p:nvPr/>
        </p:nvPicPr>
        <p:blipFill>
          <a:blip r:embed="rId3"/>
          <a:stretch>
            <a:fillRect/>
          </a:stretch>
        </p:blipFill>
        <p:spPr>
          <a:xfrm>
            <a:off x="1097280" y="2386082"/>
            <a:ext cx="7264400" cy="3787353"/>
          </a:xfrm>
          <a:prstGeom prst="rect">
            <a:avLst/>
          </a:prstGeom>
        </p:spPr>
      </p:pic>
      <p:sp>
        <p:nvSpPr>
          <p:cNvPr id="88" name="TextBox 87"/>
          <p:cNvSpPr txBox="1"/>
          <p:nvPr/>
        </p:nvSpPr>
        <p:spPr>
          <a:xfrm>
            <a:off x="1982827" y="1457734"/>
            <a:ext cx="5513087" cy="377565"/>
          </a:xfrm>
          <a:prstGeom prst="rect">
            <a:avLst/>
          </a:prstGeom>
          <a:noFill/>
        </p:spPr>
        <p:txBody>
          <a:bodyPr wrap="square" rtlCol="0">
            <a:spAutoFit/>
          </a:bodyPr>
          <a:lstStyle/>
          <a:p>
            <a:pPr algn="ctr"/>
            <a:r>
              <a:rPr lang="en-US" b="1" dirty="0" smtClean="0"/>
              <a:t>Reference Implementation Development</a:t>
            </a:r>
            <a:endParaRPr lang="en-US" b="1" dirty="0"/>
          </a:p>
        </p:txBody>
      </p:sp>
    </p:spTree>
    <p:extLst>
      <p:ext uri="{BB962C8B-B14F-4D97-AF65-F5344CB8AC3E}">
        <p14:creationId xmlns:p14="http://schemas.microsoft.com/office/powerpoint/2010/main" val="28160289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690880" y="1436918"/>
            <a:ext cx="7833360" cy="4659082"/>
          </a:xfrm>
          <a:prstGeom prst="round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20" y="2529841"/>
            <a:ext cx="7020559" cy="3536852"/>
          </a:xfrm>
          <a:prstGeom prst="rect">
            <a:avLst/>
          </a:prstGeom>
        </p:spPr>
      </p:pic>
      <p:sp>
        <p:nvSpPr>
          <p:cNvPr id="2" name="Title 1"/>
          <p:cNvSpPr>
            <a:spLocks noGrp="1"/>
          </p:cNvSpPr>
          <p:nvPr>
            <p:ph type="title"/>
          </p:nvPr>
        </p:nvSpPr>
        <p:spPr/>
        <p:txBody>
          <a:bodyPr/>
          <a:lstStyle/>
          <a:p>
            <a:r>
              <a:rPr lang="en-US" dirty="0" smtClean="0"/>
              <a:t>APL’s </a:t>
            </a:r>
            <a:r>
              <a:rPr lang="en-US" dirty="0"/>
              <a:t>Key Activities</a:t>
            </a:r>
          </a:p>
        </p:txBody>
      </p:sp>
      <p:sp>
        <p:nvSpPr>
          <p:cNvPr id="13" name="TextBox 12"/>
          <p:cNvSpPr txBox="1"/>
          <p:nvPr/>
        </p:nvSpPr>
        <p:spPr>
          <a:xfrm>
            <a:off x="2198616" y="5767732"/>
            <a:ext cx="5453847" cy="307777"/>
          </a:xfrm>
          <a:prstGeom prst="rect">
            <a:avLst/>
          </a:prstGeom>
          <a:noFill/>
        </p:spPr>
        <p:txBody>
          <a:bodyPr wrap="square" rtlCol="0">
            <a:spAutoFit/>
          </a:bodyPr>
          <a:lstStyle/>
          <a:p>
            <a:pPr algn="ctr"/>
            <a:r>
              <a:rPr lang="en-US" sz="1400" b="1" dirty="0" smtClean="0"/>
              <a:t>Performance | Functionality | Usability | Security</a:t>
            </a:r>
            <a:endParaRPr lang="en-US" sz="1400" b="1" dirty="0"/>
          </a:p>
        </p:txBody>
      </p:sp>
      <p:pic>
        <p:nvPicPr>
          <p:cNvPr id="20" name="Picture 19"/>
          <p:cNvPicPr>
            <a:picLocks noChangeAspect="1"/>
          </p:cNvPicPr>
          <p:nvPr/>
        </p:nvPicPr>
        <p:blipFill>
          <a:blip r:embed="rId3"/>
          <a:stretch>
            <a:fillRect/>
          </a:stretch>
        </p:blipFill>
        <p:spPr>
          <a:xfrm>
            <a:off x="1133964" y="1825776"/>
            <a:ext cx="6928518" cy="4161863"/>
          </a:xfrm>
          <a:prstGeom prst="rect">
            <a:avLst/>
          </a:prstGeom>
        </p:spPr>
      </p:pic>
      <p:sp>
        <p:nvSpPr>
          <p:cNvPr id="28" name="Rounded Rectangle 27"/>
          <p:cNvSpPr/>
          <p:nvPr/>
        </p:nvSpPr>
        <p:spPr>
          <a:xfrm>
            <a:off x="853440" y="2001520"/>
            <a:ext cx="7772400" cy="4389120"/>
          </a:xfrm>
          <a:prstGeom prst="round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 name="TextBox 28"/>
          <p:cNvSpPr txBox="1"/>
          <p:nvPr/>
        </p:nvSpPr>
        <p:spPr>
          <a:xfrm>
            <a:off x="3033410" y="2028064"/>
            <a:ext cx="3418190" cy="369332"/>
          </a:xfrm>
          <a:prstGeom prst="rect">
            <a:avLst/>
          </a:prstGeom>
          <a:noFill/>
        </p:spPr>
        <p:txBody>
          <a:bodyPr wrap="square" rtlCol="0">
            <a:spAutoFit/>
          </a:bodyPr>
          <a:lstStyle/>
          <a:p>
            <a:pPr algn="ctr"/>
            <a:r>
              <a:rPr lang="en-US" b="1" dirty="0" smtClean="0"/>
              <a:t>Testbed Development</a:t>
            </a:r>
            <a:endParaRPr lang="en-US" b="1" dirty="0"/>
          </a:p>
        </p:txBody>
      </p:sp>
      <p:pic>
        <p:nvPicPr>
          <p:cNvPr id="98" name="Picture 97"/>
          <p:cNvPicPr>
            <a:picLocks noChangeAspect="1"/>
          </p:cNvPicPr>
          <p:nvPr/>
        </p:nvPicPr>
        <p:blipFill>
          <a:blip r:embed="rId4"/>
          <a:stretch>
            <a:fillRect/>
          </a:stretch>
        </p:blipFill>
        <p:spPr>
          <a:xfrm>
            <a:off x="1097280" y="2386082"/>
            <a:ext cx="7264400" cy="3787353"/>
          </a:xfrm>
          <a:prstGeom prst="rect">
            <a:avLst/>
          </a:prstGeom>
        </p:spPr>
      </p:pic>
      <p:sp>
        <p:nvSpPr>
          <p:cNvPr id="15" name="Rounded Rectangle 14"/>
          <p:cNvSpPr/>
          <p:nvPr/>
        </p:nvSpPr>
        <p:spPr>
          <a:xfrm>
            <a:off x="1026161" y="2499361"/>
            <a:ext cx="7701279" cy="4080410"/>
          </a:xfrm>
          <a:prstGeom prst="roundRect">
            <a:avLst/>
          </a:prstGeom>
          <a:solidFill>
            <a:schemeClr val="bg1"/>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TextBox 16"/>
          <p:cNvSpPr txBox="1"/>
          <p:nvPr/>
        </p:nvSpPr>
        <p:spPr>
          <a:xfrm>
            <a:off x="2265919" y="2560796"/>
            <a:ext cx="5169130" cy="369332"/>
          </a:xfrm>
          <a:prstGeom prst="rect">
            <a:avLst/>
          </a:prstGeom>
          <a:noFill/>
        </p:spPr>
        <p:txBody>
          <a:bodyPr wrap="square" rtlCol="0">
            <a:spAutoFit/>
          </a:bodyPr>
          <a:lstStyle/>
          <a:p>
            <a:pPr algn="ctr"/>
            <a:r>
              <a:rPr lang="en-US" b="1" dirty="0" smtClean="0"/>
              <a:t>Performer Test &amp; Evaluation</a:t>
            </a:r>
            <a:endParaRPr lang="en-US" b="1" dirty="0"/>
          </a:p>
        </p:txBody>
      </p:sp>
      <p:sp>
        <p:nvSpPr>
          <p:cNvPr id="18" name="TextBox 17"/>
          <p:cNvSpPr txBox="1"/>
          <p:nvPr/>
        </p:nvSpPr>
        <p:spPr>
          <a:xfrm>
            <a:off x="2314975" y="3514440"/>
            <a:ext cx="5239314" cy="400110"/>
          </a:xfrm>
          <a:prstGeom prst="rect">
            <a:avLst/>
          </a:prstGeom>
          <a:noFill/>
        </p:spPr>
        <p:txBody>
          <a:bodyPr wrap="square" rtlCol="0">
            <a:spAutoFit/>
          </a:bodyPr>
          <a:lstStyle/>
          <a:p>
            <a:pPr algn="ctr"/>
            <a:r>
              <a:rPr lang="en-US" sz="2000" b="1" dirty="0" smtClean="0">
                <a:solidFill>
                  <a:schemeClr val="tx2"/>
                </a:solidFill>
              </a:rPr>
              <a:t>Security | Functionality | </a:t>
            </a:r>
            <a:r>
              <a:rPr lang="en-US" sz="2000" b="1" dirty="0">
                <a:solidFill>
                  <a:schemeClr val="tx2"/>
                </a:solidFill>
              </a:rPr>
              <a:t>Performance </a:t>
            </a:r>
          </a:p>
        </p:txBody>
      </p:sp>
      <p:pic>
        <p:nvPicPr>
          <p:cNvPr id="19" name="Picture 18"/>
          <p:cNvPicPr>
            <a:picLocks noChangeAspect="1"/>
          </p:cNvPicPr>
          <p:nvPr/>
        </p:nvPicPr>
        <p:blipFill>
          <a:blip r:embed="rId5"/>
          <a:stretch>
            <a:fillRect/>
          </a:stretch>
        </p:blipFill>
        <p:spPr>
          <a:xfrm>
            <a:off x="3154076" y="4287685"/>
            <a:ext cx="3194599" cy="1796447"/>
          </a:xfrm>
          <a:prstGeom prst="rect">
            <a:avLst/>
          </a:prstGeom>
        </p:spPr>
      </p:pic>
      <p:sp>
        <p:nvSpPr>
          <p:cNvPr id="100" name="TextBox 99"/>
          <p:cNvSpPr txBox="1"/>
          <p:nvPr/>
        </p:nvSpPr>
        <p:spPr>
          <a:xfrm>
            <a:off x="1982827" y="1457734"/>
            <a:ext cx="5513087" cy="377565"/>
          </a:xfrm>
          <a:prstGeom prst="rect">
            <a:avLst/>
          </a:prstGeom>
          <a:noFill/>
        </p:spPr>
        <p:txBody>
          <a:bodyPr wrap="square" rtlCol="0">
            <a:spAutoFit/>
          </a:bodyPr>
          <a:lstStyle/>
          <a:p>
            <a:pPr algn="ctr"/>
            <a:r>
              <a:rPr lang="en-US" b="1" dirty="0" smtClean="0"/>
              <a:t>Reference Implementation Development</a:t>
            </a:r>
            <a:endParaRPr lang="en-US" b="1" dirty="0"/>
          </a:p>
        </p:txBody>
      </p:sp>
    </p:spTree>
    <p:extLst>
      <p:ext uri="{BB962C8B-B14F-4D97-AF65-F5344CB8AC3E}">
        <p14:creationId xmlns:p14="http://schemas.microsoft.com/office/powerpoint/2010/main" val="23572904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Communications Plan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Technical Status Meetings</a:t>
            </a:r>
          </a:p>
          <a:p>
            <a:pPr lvl="1"/>
            <a:r>
              <a:rPr lang="en-US" dirty="0" smtClean="0"/>
              <a:t>Meetings every two weeks with each performer and the T&amp;E team</a:t>
            </a:r>
          </a:p>
          <a:p>
            <a:pPr lvl="1"/>
            <a:endParaRPr lang="en-US" dirty="0" smtClean="0"/>
          </a:p>
          <a:p>
            <a:r>
              <a:rPr lang="en-US" dirty="0" smtClean="0"/>
              <a:t>Email Communications</a:t>
            </a:r>
          </a:p>
          <a:p>
            <a:pPr lvl="1"/>
            <a:r>
              <a:rPr lang="en-US" dirty="0" smtClean="0">
                <a:hlinkClick r:id="rId2"/>
              </a:rPr>
              <a:t>virtue@jhuapl.edu</a:t>
            </a:r>
            <a:endParaRPr lang="en-US" dirty="0" smtClean="0"/>
          </a:p>
          <a:p>
            <a:pPr lvl="1"/>
            <a:r>
              <a:rPr lang="en-US" dirty="0" smtClean="0"/>
              <a:t>Q&amp;A will be released to all performers when all performers may benefit from the discussion</a:t>
            </a:r>
          </a:p>
          <a:p>
            <a:pPr lvl="1"/>
            <a:r>
              <a:rPr lang="en-US" dirty="0" smtClean="0"/>
              <a:t>Use [PERFORMER SENSITIVE] in subject line if question/comment should not be disclosed to others</a:t>
            </a:r>
          </a:p>
          <a:p>
            <a:pPr lvl="1"/>
            <a:endParaRPr lang="en-US" dirty="0"/>
          </a:p>
          <a:p>
            <a:r>
              <a:rPr lang="en-US" dirty="0" smtClean="0"/>
              <a:t>Site Visit</a:t>
            </a:r>
          </a:p>
          <a:p>
            <a:pPr lvl="1"/>
            <a:r>
              <a:rPr lang="en-US" dirty="0" smtClean="0"/>
              <a:t>T&amp;E team visits performer site (December of 2017)</a:t>
            </a:r>
          </a:p>
          <a:p>
            <a:pPr lvl="1"/>
            <a:endParaRPr lang="en-US" dirty="0"/>
          </a:p>
          <a:p>
            <a:r>
              <a:rPr lang="en-US" dirty="0" smtClean="0"/>
              <a:t>Dry Run Test Exercise</a:t>
            </a:r>
          </a:p>
          <a:p>
            <a:pPr lvl="1"/>
            <a:r>
              <a:rPr lang="en-US" dirty="0" smtClean="0"/>
              <a:t>Opportunity to deploy and verify integration of performer’s solution with T&amp;E testbed</a:t>
            </a:r>
            <a:endParaRPr lang="en-US" dirty="0"/>
          </a:p>
        </p:txBody>
      </p:sp>
    </p:spTree>
    <p:extLst>
      <p:ext uri="{BB962C8B-B14F-4D97-AF65-F5344CB8AC3E}">
        <p14:creationId xmlns:p14="http://schemas.microsoft.com/office/powerpoint/2010/main" val="42371064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3-00039 presentation">
  <a:themeElements>
    <a:clrScheme name="APL Branding">
      <a:dk1>
        <a:sysClr val="windowText" lastClr="000000"/>
      </a:dk1>
      <a:lt1>
        <a:sysClr val="window" lastClr="FFFFFF"/>
      </a:lt1>
      <a:dk2>
        <a:srgbClr val="002463"/>
      </a:dk2>
      <a:lt2>
        <a:srgbClr val="EEECE1"/>
      </a:lt2>
      <a:accent1>
        <a:srgbClr val="2C6AC1"/>
      </a:accent1>
      <a:accent2>
        <a:srgbClr val="A0B9EF"/>
      </a:accent2>
      <a:accent3>
        <a:srgbClr val="8C8C8C"/>
      </a:accent3>
      <a:accent4>
        <a:srgbClr val="973505"/>
      </a:accent4>
      <a:accent5>
        <a:srgbClr val="D74C05"/>
      </a:accent5>
      <a:accent6>
        <a:srgbClr val="FD8D16"/>
      </a:accent6>
      <a:hlink>
        <a:srgbClr val="1F63BB"/>
      </a:hlink>
      <a:folHlink>
        <a:srgbClr val="6A346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60000"/>
            <a:lumOff val="40000"/>
          </a:schemeClr>
        </a:solidFill>
        <a:ln w="12700" cmpd="sng"/>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a:tailEnd type="none" w="med" len="lg"/>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13-00039 presentation</Template>
  <TotalTime>46428</TotalTime>
  <Words>5099</Words>
  <Application>Microsoft Macintosh PowerPoint</Application>
  <PresentationFormat>On-screen Show (4:3)</PresentationFormat>
  <Paragraphs>977</Paragraphs>
  <Slides>60</Slides>
  <Notes>12</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13-00039 presentation</vt:lpstr>
      <vt:lpstr>Virtuous User Environment (VirtUE) Performer Kickoff Briefing</vt:lpstr>
      <vt:lpstr>Outline</vt:lpstr>
      <vt:lpstr>APL Team</vt:lpstr>
      <vt:lpstr>Performer Liaisons</vt:lpstr>
      <vt:lpstr>Virtue Test &amp; Evaluation</vt:lpstr>
      <vt:lpstr>APL’s Key Activities</vt:lpstr>
      <vt:lpstr>APL’s Key Activities</vt:lpstr>
      <vt:lpstr>APL’s Key Activities</vt:lpstr>
      <vt:lpstr>Communications Plan</vt:lpstr>
      <vt:lpstr>Communications Plan</vt:lpstr>
      <vt:lpstr>Communications Plan</vt:lpstr>
      <vt:lpstr>PowerPoint Presentation</vt:lpstr>
      <vt:lpstr>Approach</vt:lpstr>
      <vt:lpstr>Requirements &amp; Testing Perspectives</vt:lpstr>
      <vt:lpstr>Requirements &amp; Testing Perspectives</vt:lpstr>
      <vt:lpstr>Example Test Metrics</vt:lpstr>
      <vt:lpstr>Notional Baseline</vt:lpstr>
      <vt:lpstr>Notional Baseline</vt:lpstr>
      <vt:lpstr>Possible Scoring Methods</vt:lpstr>
      <vt:lpstr>Test Plan</vt:lpstr>
      <vt:lpstr>Example Test Cases</vt:lpstr>
      <vt:lpstr>T&amp;E Schedule</vt:lpstr>
      <vt:lpstr>PowerPoint Presentation</vt:lpstr>
      <vt:lpstr>Driving Principles</vt:lpstr>
      <vt:lpstr>Testbed Architecture</vt:lpstr>
      <vt:lpstr>Testbed Architecture</vt:lpstr>
      <vt:lpstr>Testbed Architecture</vt:lpstr>
      <vt:lpstr>Testbed Architecture</vt:lpstr>
      <vt:lpstr>AWS Connectivity</vt:lpstr>
      <vt:lpstr>Testbed Example Dataflow: Virtue GUI Testing</vt:lpstr>
      <vt:lpstr>Testbed Example Dataflow: Virtue CLI Testing</vt:lpstr>
      <vt:lpstr>Testbed Example Dataflow: Virtue Security Testing</vt:lpstr>
      <vt:lpstr>Virtue Security Testing</vt:lpstr>
      <vt:lpstr>Testbed Integration via Virtue Software API</vt:lpstr>
      <vt:lpstr>Testbed Integration via Virtue Software API</vt:lpstr>
      <vt:lpstr>Virtue API Examples</vt:lpstr>
      <vt:lpstr>PowerPoint Presentation</vt:lpstr>
      <vt:lpstr>Purpose</vt:lpstr>
      <vt:lpstr>Virtue System Context During Exams </vt:lpstr>
      <vt:lpstr>Virtue Software Package Delivery</vt:lpstr>
      <vt:lpstr>Replicating Performer AWS Environments</vt:lpstr>
      <vt:lpstr>AWS Deployment Process</vt:lpstr>
      <vt:lpstr>Resource Sharing between AWS Accounts</vt:lpstr>
      <vt:lpstr>Incremental Deployments</vt:lpstr>
      <vt:lpstr>PowerPoint Presentation</vt:lpstr>
      <vt:lpstr>APL Virtue Reference Implementation</vt:lpstr>
      <vt:lpstr>APL Virtue Reference Implementation</vt:lpstr>
      <vt:lpstr>APL Virtue Instance</vt:lpstr>
      <vt:lpstr>APL RI Virtue Ecosystem</vt:lpstr>
      <vt:lpstr>Lessons Learned</vt:lpstr>
      <vt:lpstr>Lessons Learned</vt:lpstr>
      <vt:lpstr>Lessons Learned</vt:lpstr>
      <vt:lpstr>Lessons Learned</vt:lpstr>
      <vt:lpstr>Lessons Learned</vt:lpstr>
      <vt:lpstr>Lessons Learned</vt:lpstr>
      <vt:lpstr>Lessons Learned</vt:lpstr>
      <vt:lpstr>Summary</vt:lpstr>
      <vt:lpstr>Summary</vt:lpstr>
      <vt:lpstr>Summary</vt:lpstr>
      <vt:lpstr>PowerPoint Presentation</vt:lpstr>
    </vt:vector>
  </TitlesOfParts>
  <Company>JHU/APL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Castle, James G.</dc:creator>
  <cp:lastModifiedBy>Chris J. James</cp:lastModifiedBy>
  <cp:revision>509</cp:revision>
  <cp:lastPrinted>2017-09-01T13:48:49Z</cp:lastPrinted>
  <dcterms:created xsi:type="dcterms:W3CDTF">2013-05-10T14:15:06Z</dcterms:created>
  <dcterms:modified xsi:type="dcterms:W3CDTF">2017-09-07T12:21:13Z</dcterms:modified>
</cp:coreProperties>
</file>